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57" r:id="rId3"/>
    <p:sldId id="277" r:id="rId4"/>
    <p:sldId id="284" r:id="rId5"/>
    <p:sldId id="271" r:id="rId6"/>
    <p:sldId id="280" r:id="rId7"/>
    <p:sldId id="279" r:id="rId8"/>
    <p:sldId id="281" r:id="rId9"/>
    <p:sldId id="258" r:id="rId10"/>
    <p:sldId id="267" r:id="rId11"/>
    <p:sldId id="268" r:id="rId12"/>
    <p:sldId id="269" r:id="rId13"/>
    <p:sldId id="270" r:id="rId14"/>
    <p:sldId id="272" r:id="rId15"/>
    <p:sldId id="261" r:id="rId16"/>
    <p:sldId id="274" r:id="rId17"/>
    <p:sldId id="276" r:id="rId18"/>
    <p:sldId id="265" r:id="rId19"/>
    <p:sldId id="283" r:id="rId20"/>
    <p:sldId id="264" r:id="rId21"/>
    <p:sldId id="282" r:id="rId22"/>
  </p:sldIdLst>
  <p:sldSz cx="12192000" cy="6858000"/>
  <p:notesSz cx="6858000" cy="9144000"/>
  <p:embeddedFontLst>
    <p:embeddedFont>
      <p:font typeface="29LT Adir" panose="00000506000000000000" pitchFamily="50" charset="-78"/>
      <p:regular r:id="rId24"/>
    </p:embeddedFont>
    <p:embeddedFont>
      <p:font typeface="29LT Adir ExtraBold" panose="00000906000000000000" pitchFamily="50" charset="-78"/>
      <p:bold r:id="rId25"/>
    </p:embeddedFont>
    <p:embeddedFont>
      <p:font typeface="29LT Adir SemiBold" panose="00000706000000000000" pitchFamily="50" charset="-78"/>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sx4cxLDOu2jLQE+lj3TA==" hashData="CXpipJ7Gwwd/zjbnOVuMoFFGLxKwy4THwMpktvfphmm2bKB5lkfcTcR290wFR5Vuv2cuoYodaDFAEm6/e/V1kg=="/>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an Al Awad" initials="HAA" lastIdx="1" clrIdx="0">
    <p:extLst>
      <p:ext uri="{19B8F6BF-5375-455C-9EA6-DF929625EA0E}">
        <p15:presenceInfo xmlns:p15="http://schemas.microsoft.com/office/powerpoint/2012/main" userId="67e378a66fb4a3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29A"/>
    <a:srgbClr val="F2A25C"/>
    <a:srgbClr val="ACD1F2"/>
    <a:srgbClr val="023059"/>
    <a:srgbClr val="3B668C"/>
    <a:srgbClr val="F2D7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webp"/><Relationship Id="rId1" Type="http://schemas.openxmlformats.org/officeDocument/2006/relationships/image" Target="../media/image10.jpg"/><Relationship Id="rId5" Type="http://schemas.openxmlformats.org/officeDocument/2006/relationships/image" Target="../media/image14.jpeg"/><Relationship Id="rId4" Type="http://schemas.openxmlformats.org/officeDocument/2006/relationships/image" Target="../media/image13.jpg"/></Relationships>
</file>

<file path=ppt/diagrams/_rels/data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g"/><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diagrams/_rels/data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g"/><Relationship Id="rId1" Type="http://schemas.openxmlformats.org/officeDocument/2006/relationships/image" Target="../media/image25.jpg"/><Relationship Id="rId6" Type="http://schemas.openxmlformats.org/officeDocument/2006/relationships/image" Target="../media/image19.jpg"/><Relationship Id="rId5" Type="http://schemas.openxmlformats.org/officeDocument/2006/relationships/image" Target="../media/image21.jpeg"/><Relationship Id="rId4" Type="http://schemas.openxmlformats.org/officeDocument/2006/relationships/image" Target="../media/image2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webp"/><Relationship Id="rId1" Type="http://schemas.openxmlformats.org/officeDocument/2006/relationships/image" Target="../media/image10.jpg"/><Relationship Id="rId5" Type="http://schemas.openxmlformats.org/officeDocument/2006/relationships/image" Target="../media/image14.jpeg"/><Relationship Id="rId4" Type="http://schemas.openxmlformats.org/officeDocument/2006/relationships/image" Target="../media/image13.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g"/><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g"/><Relationship Id="rId1" Type="http://schemas.openxmlformats.org/officeDocument/2006/relationships/image" Target="../media/image25.jpg"/><Relationship Id="rId6" Type="http://schemas.openxmlformats.org/officeDocument/2006/relationships/image" Target="../media/image19.jpg"/><Relationship Id="rId5" Type="http://schemas.openxmlformats.org/officeDocument/2006/relationships/image" Target="../media/image21.jpeg"/><Relationship Id="rId4"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224FA-2437-4488-9574-A6D9BCBE2F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أن أتصدّق على الفقراء والمساكين</a:t>
          </a:r>
          <a:endParaRPr lang="en-US" sz="200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03C7C711-B649-47C3-9C4E-18D8FF214D28}">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أن أوقّر الكبار وأرحم الصغار</a:t>
          </a:r>
          <a:endParaRPr lang="en-US" sz="2000" dirty="0">
            <a:latin typeface="29LT Adir" panose="00000506000000000000" pitchFamily="50" charset="-78"/>
            <a:cs typeface="29LT Adir" panose="00000506000000000000" pitchFamily="50" charset="-78"/>
          </a:endParaRPr>
        </a:p>
      </dgm:t>
    </dgm:pt>
    <dgm:pt modelId="{E62CEB45-9CC9-4CB3-93B8-ADF74D2E7DD3}" type="par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ED9337E1-1F0B-4C2C-A1E4-48FF94683A20}" type="sib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103C76CE-4A3B-478E-A0FE-9918BD261501}">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أن أصِل أرحامي وأزورهم</a:t>
          </a:r>
          <a:endParaRPr lang="en-US" sz="2000" dirty="0">
            <a:latin typeface="29LT Adir" panose="00000506000000000000" pitchFamily="50" charset="-78"/>
            <a:cs typeface="29LT Adir" panose="00000506000000000000" pitchFamily="50" charset="-78"/>
          </a:endParaRPr>
        </a:p>
      </dgm:t>
    </dgm:pt>
    <dgm:pt modelId="{6ECDB507-70BA-4D2A-BAE1-BAA1E299758A}" type="parTrans" cxnId="{912CA50B-9445-4617-8931-59CA07DDA70B}">
      <dgm:prSet/>
      <dgm:spPr/>
      <dgm:t>
        <a:bodyPr/>
        <a:lstStyle/>
        <a:p>
          <a:pPr algn="ctr"/>
          <a:endParaRPr lang="en-US" sz="2000">
            <a:latin typeface="29LT Adir" panose="00000506000000000000" pitchFamily="50" charset="-78"/>
            <a:cs typeface="29LT Adir" panose="00000506000000000000" pitchFamily="50" charset="-78"/>
          </a:endParaRPr>
        </a:p>
      </dgm:t>
    </dgm:pt>
    <dgm:pt modelId="{2EA6EF3B-22A4-4754-A721-3D37D670D600}" type="sibTrans" cxnId="{912CA50B-9445-4617-8931-59CA07DDA70B}">
      <dgm:prSet/>
      <dgm:spPr/>
      <dgm:t>
        <a:bodyPr/>
        <a:lstStyle/>
        <a:p>
          <a:pPr algn="ctr"/>
          <a:endParaRPr lang="en-US" sz="2000">
            <a:latin typeface="29LT Adir" panose="00000506000000000000" pitchFamily="50" charset="-78"/>
            <a:cs typeface="29LT Adir" panose="00000506000000000000" pitchFamily="50" charset="-78"/>
          </a:endParaRPr>
        </a:p>
      </dgm:t>
    </dgm:pt>
    <dgm:pt modelId="{2B5222A2-8D41-4A5C-AB7E-D2E620389D0F}">
      <dgm:prSe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أن أحفظ لساني عن الغيبة والنميمة</a:t>
          </a:r>
          <a:endParaRPr lang="en-US" sz="2000" dirty="0">
            <a:latin typeface="29LT Adir" panose="00000506000000000000" pitchFamily="50" charset="-78"/>
            <a:cs typeface="29LT Adir" panose="00000506000000000000" pitchFamily="50" charset="-78"/>
          </a:endParaRPr>
        </a:p>
      </dgm:t>
    </dgm:pt>
    <dgm:pt modelId="{04A94E2E-9D6E-45CB-8D93-946955ED6E73}" type="parTrans" cxnId="{C9FE522E-3074-41C2-97CD-ED4EC79144B7}">
      <dgm:prSet/>
      <dgm:spPr/>
      <dgm:t>
        <a:bodyPr/>
        <a:lstStyle/>
        <a:p>
          <a:pPr algn="ctr"/>
          <a:endParaRPr lang="en-US" sz="2000">
            <a:latin typeface="29LT Adir" panose="00000506000000000000" pitchFamily="50" charset="-78"/>
            <a:cs typeface="29LT Adir" panose="00000506000000000000" pitchFamily="50" charset="-78"/>
          </a:endParaRPr>
        </a:p>
      </dgm:t>
    </dgm:pt>
    <dgm:pt modelId="{32A4A25E-E116-4D71-A2DE-781FC9FF30BF}" type="sibTrans" cxnId="{C9FE522E-3074-41C2-97CD-ED4EC79144B7}">
      <dgm:prSet/>
      <dgm:spPr/>
      <dgm:t>
        <a:bodyPr/>
        <a:lstStyle/>
        <a:p>
          <a:pPr algn="ctr"/>
          <a:endParaRPr lang="en-US" sz="2000">
            <a:latin typeface="29LT Adir" panose="00000506000000000000" pitchFamily="50" charset="-78"/>
            <a:cs typeface="29LT Adir" panose="00000506000000000000" pitchFamily="50" charset="-78"/>
          </a:endParaRPr>
        </a:p>
      </dgm:t>
    </dgm:pt>
    <dgm:pt modelId="{908DCC85-E442-4D63-B433-50EF1D207947}">
      <dgm:prSe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أنّ أتوب إلى الله</a:t>
          </a:r>
        </a:p>
      </dgm:t>
    </dgm:pt>
    <dgm:pt modelId="{A691B4CF-4898-4848-8DA7-9C4069D33660}" type="par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1D49951D-873B-4BE7-85D9-E48469C03F7B}" type="sib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6ADFD9BC-5669-4A97-8E8B-B2FC1887CD63}">
      <dgm:prSet custT="1"/>
      <dgm:spPr>
        <a:solidFill>
          <a:srgbClr val="3B668C"/>
        </a:solidFill>
        <a:ln>
          <a:noFill/>
        </a:ln>
      </dgm:spPr>
      <dgm:t>
        <a:bodyPr/>
        <a:lstStyle/>
        <a:p>
          <a:pPr algn="ctr" rtl="1"/>
          <a:r>
            <a:rPr lang="ar-LB" sz="2000" dirty="0">
              <a:latin typeface="29LT Adir" panose="00000506000000000000" pitchFamily="50" charset="-78"/>
              <a:cs typeface="29LT Adir" panose="00000506000000000000" pitchFamily="50" charset="-78"/>
            </a:rPr>
            <a:t>أن أُكثر من الصلاة والدعاء وقراءة القرآن</a:t>
          </a:r>
          <a:endParaRPr lang="en-US" sz="2000" dirty="0">
            <a:latin typeface="29LT Adir" panose="00000506000000000000" pitchFamily="50" charset="-78"/>
            <a:cs typeface="29LT Adir" panose="00000506000000000000" pitchFamily="50" charset="-78"/>
          </a:endParaRPr>
        </a:p>
      </dgm:t>
    </dgm:pt>
    <dgm:pt modelId="{DD4ECCCD-A8BC-4E31-9414-C1196F3958BC}" type="parTrans" cxnId="{1294DE50-01C7-41DE-9941-EFB5C57703E0}">
      <dgm:prSet/>
      <dgm:spPr/>
      <dgm:t>
        <a:bodyPr/>
        <a:lstStyle/>
        <a:p>
          <a:endParaRPr lang="en-US"/>
        </a:p>
      </dgm:t>
    </dgm:pt>
    <dgm:pt modelId="{BAEF64BC-392D-45BF-A6EE-B8A923BB118B}" type="sibTrans" cxnId="{1294DE50-01C7-41DE-9941-EFB5C57703E0}">
      <dgm:prSet/>
      <dgm:spPr/>
      <dgm:t>
        <a:bodyPr/>
        <a:lstStyle/>
        <a:p>
          <a:endParaRPr lang="en-US"/>
        </a:p>
      </dgm:t>
    </dgm:pt>
    <dgm:pt modelId="{38A0E935-EC01-4408-9366-111AC6703246}">
      <dgm:prSet custT="1"/>
      <dgm:spPr>
        <a:solidFill>
          <a:srgbClr val="3B668C"/>
        </a:solidFill>
        <a:ln>
          <a:noFill/>
        </a:ln>
      </dgm:spPr>
      <dgm:t>
        <a:bodyPr/>
        <a:lstStyle/>
        <a:p>
          <a:pPr algn="ctr" rtl="1"/>
          <a:r>
            <a:rPr lang="ar-LB" sz="2000" dirty="0">
              <a:latin typeface="29LT Adir" panose="00000506000000000000" pitchFamily="50" charset="-78"/>
              <a:cs typeface="29LT Adir" panose="00000506000000000000" pitchFamily="50" charset="-78"/>
            </a:rPr>
            <a:t>أن أفطّر الصائمين ولو بشقّ تمرة</a:t>
          </a:r>
          <a:endParaRPr lang="en-US" sz="2000" dirty="0">
            <a:latin typeface="29LT Adir" panose="00000506000000000000" pitchFamily="50" charset="-78"/>
            <a:cs typeface="29LT Adir" panose="00000506000000000000" pitchFamily="50" charset="-78"/>
          </a:endParaRPr>
        </a:p>
      </dgm:t>
    </dgm:pt>
    <dgm:pt modelId="{40787183-84D2-46D8-8EE0-037551027A2D}" type="parTrans" cxnId="{2918CBA7-8C69-4CA6-9B36-5F672B94F842}">
      <dgm:prSet/>
      <dgm:spPr/>
      <dgm:t>
        <a:bodyPr/>
        <a:lstStyle/>
        <a:p>
          <a:endParaRPr lang="en-US"/>
        </a:p>
      </dgm:t>
    </dgm:pt>
    <dgm:pt modelId="{F22D87F5-4B3D-4A4C-A8DD-AD1BC764F617}" type="sibTrans" cxnId="{2918CBA7-8C69-4CA6-9B36-5F672B94F842}">
      <dgm:prSet/>
      <dgm:spPr/>
      <dgm:t>
        <a:bodyPr/>
        <a:lstStyle/>
        <a:p>
          <a:endParaRPr lang="en-US"/>
        </a:p>
      </dgm:t>
    </dgm:pt>
    <dgm:pt modelId="{F074D1A2-CD88-4746-96CB-93EF1A2B7510}">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أن أغضّ بصري عمّا لا يحلّ النظر إليه</a:t>
          </a:r>
          <a:endParaRPr lang="en-US" sz="2000" dirty="0">
            <a:latin typeface="29LT Adir" panose="00000506000000000000" pitchFamily="50" charset="-78"/>
            <a:cs typeface="29LT Adir" panose="00000506000000000000" pitchFamily="50" charset="-78"/>
          </a:endParaRPr>
        </a:p>
      </dgm:t>
    </dgm:pt>
    <dgm:pt modelId="{98B30397-66B5-491D-A1FD-CECA09BAC27B}" type="parTrans" cxnId="{B921925D-2895-4DDE-94CA-4BD04859FF9D}">
      <dgm:prSet/>
      <dgm:spPr/>
      <dgm:t>
        <a:bodyPr/>
        <a:lstStyle/>
        <a:p>
          <a:endParaRPr lang="en-US"/>
        </a:p>
      </dgm:t>
    </dgm:pt>
    <dgm:pt modelId="{F66EE54B-AD5F-4FDC-8EEA-5CCDC7D7D0F0}" type="sibTrans" cxnId="{B921925D-2895-4DDE-94CA-4BD04859FF9D}">
      <dgm:prSet/>
      <dgm:spPr/>
      <dgm:t>
        <a:bodyPr/>
        <a:lstStyle/>
        <a:p>
          <a:endParaRPr lang="en-US"/>
        </a:p>
      </dgm:t>
    </dgm:pt>
    <dgm:pt modelId="{CE95A9C1-2142-4645-9849-5E27E93FE161}">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أن أغضّ سمعي عمّا لا يحلّ الاستماع إليه</a:t>
          </a:r>
          <a:endParaRPr lang="en-US" sz="2000" dirty="0">
            <a:latin typeface="29LT Adir" panose="00000506000000000000" pitchFamily="50" charset="-78"/>
            <a:cs typeface="29LT Adir" panose="00000506000000000000" pitchFamily="50" charset="-78"/>
          </a:endParaRPr>
        </a:p>
      </dgm:t>
    </dgm:pt>
    <dgm:pt modelId="{6D275C66-5BF9-480F-A5E6-FDE751284E44}" type="parTrans" cxnId="{7B3379E7-0475-4722-A8A2-FDDA9A9A1884}">
      <dgm:prSet/>
      <dgm:spPr/>
      <dgm:t>
        <a:bodyPr/>
        <a:lstStyle/>
        <a:p>
          <a:endParaRPr lang="en-US"/>
        </a:p>
      </dgm:t>
    </dgm:pt>
    <dgm:pt modelId="{A4C7FDBF-8748-4C3A-B876-33C269B7EB1D}" type="sibTrans" cxnId="{7B3379E7-0475-4722-A8A2-FDDA9A9A1884}">
      <dgm:prSet/>
      <dgm:spPr/>
      <dgm:t>
        <a:bodyPr/>
        <a:lstStyle/>
        <a:p>
          <a:endParaRPr lang="en-US"/>
        </a:p>
      </dgm:t>
    </dgm:pt>
    <dgm:pt modelId="{A0F0B237-468A-4A71-ACC6-16DFB088629A}">
      <dgm:prSet custT="1"/>
      <dgm:spPr>
        <a:solidFill>
          <a:srgbClr val="3B668C"/>
        </a:solidFill>
        <a:ln>
          <a:noFill/>
        </a:ln>
      </dgm:spPr>
      <dgm:t>
        <a:bodyPr/>
        <a:lstStyle/>
        <a:p>
          <a:pPr rtl="1"/>
          <a:r>
            <a:rPr lang="ar-LB" sz="2000" kern="1200" dirty="0">
              <a:latin typeface="29LT Adir" panose="00000506000000000000" pitchFamily="50" charset="-78"/>
              <a:cs typeface="29LT Adir" panose="00000506000000000000" pitchFamily="50" charset="-78"/>
            </a:rPr>
            <a:t>أن أحسّن أخلاقي وأتخلّى عن </a:t>
          </a:r>
          <a:r>
            <a:rPr lang="ar-LB" sz="2000" kern="1200" dirty="0">
              <a:solidFill>
                <a:prstClr val="white"/>
              </a:solidFill>
              <a:latin typeface="29LT Adir" panose="00000506000000000000" pitchFamily="50" charset="-78"/>
              <a:ea typeface="+mn-ea"/>
              <a:cs typeface="29LT Adir" panose="00000506000000000000" pitchFamily="50" charset="-78"/>
            </a:rPr>
            <a:t>طباعي</a:t>
          </a:r>
          <a:r>
            <a:rPr lang="ar-LB" sz="2000" kern="1200" dirty="0">
              <a:latin typeface="29LT Adir" panose="00000506000000000000" pitchFamily="50" charset="-78"/>
              <a:cs typeface="29LT Adir" panose="00000506000000000000" pitchFamily="50" charset="-78"/>
            </a:rPr>
            <a:t> السيّئة</a:t>
          </a:r>
          <a:endParaRPr lang="en-US" sz="2000" kern="1200" dirty="0">
            <a:latin typeface="29LT Adir" panose="00000506000000000000" pitchFamily="50" charset="-78"/>
            <a:cs typeface="29LT Adir" panose="00000506000000000000" pitchFamily="50" charset="-78"/>
          </a:endParaRPr>
        </a:p>
      </dgm:t>
    </dgm:pt>
    <dgm:pt modelId="{A0008D4B-4E79-4CC8-824D-44AC167775E0}" type="parTrans" cxnId="{EF4AB065-548E-4143-8D6E-68286566E79F}">
      <dgm:prSet/>
      <dgm:spPr/>
      <dgm:t>
        <a:bodyPr/>
        <a:lstStyle/>
        <a:p>
          <a:endParaRPr lang="en-US"/>
        </a:p>
      </dgm:t>
    </dgm:pt>
    <dgm:pt modelId="{46EB8DC7-F782-401A-9BF1-0ACD1A2F0019}" type="sibTrans" cxnId="{EF4AB065-548E-4143-8D6E-68286566E79F}">
      <dgm:prSet/>
      <dgm:spPr/>
      <dgm:t>
        <a:bodyPr/>
        <a:lstStyle/>
        <a:p>
          <a:endParaRPr lang="en-US"/>
        </a:p>
      </dgm:t>
    </dgm:pt>
    <dgm:pt modelId="{E6B03AA4-8A0B-4731-9AA8-DA97D46E51DA}" type="pres">
      <dgm:prSet presAssocID="{228224FA-2437-4488-9574-A6D9BCBE2FF2}" presName="diagram" presStyleCnt="0">
        <dgm:presLayoutVars>
          <dgm:dir val="rev"/>
          <dgm:resizeHandles val="exact"/>
        </dgm:presLayoutVars>
      </dgm:prSet>
      <dgm:spPr/>
    </dgm:pt>
    <dgm:pt modelId="{292DEE84-B997-47EC-89FF-B44E941CDE76}" type="pres">
      <dgm:prSet presAssocID="{218C7EE4-BA20-4F23-8742-79769B468C12}" presName="node" presStyleLbl="node1" presStyleIdx="0" presStyleCnt="10">
        <dgm:presLayoutVars>
          <dgm:bulletEnabled val="1"/>
        </dgm:presLayoutVars>
      </dgm:prSet>
      <dgm:spPr/>
    </dgm:pt>
    <dgm:pt modelId="{F34FAA76-B3FE-4FC8-9C83-3DB19A99F966}" type="pres">
      <dgm:prSet presAssocID="{37741E49-F66D-4E07-ACFA-DD694B05A8CA}" presName="sibTrans" presStyleCnt="0"/>
      <dgm:spPr/>
    </dgm:pt>
    <dgm:pt modelId="{FC83E395-F508-4E32-B164-F64818659A34}" type="pres">
      <dgm:prSet presAssocID="{03C7C711-B649-47C3-9C4E-18D8FF214D28}" presName="node" presStyleLbl="node1" presStyleIdx="1" presStyleCnt="10">
        <dgm:presLayoutVars>
          <dgm:bulletEnabled val="1"/>
        </dgm:presLayoutVars>
      </dgm:prSet>
      <dgm:spPr/>
    </dgm:pt>
    <dgm:pt modelId="{069E0466-5ED1-4EB9-AD5F-E93B04667A08}" type="pres">
      <dgm:prSet presAssocID="{ED9337E1-1F0B-4C2C-A1E4-48FF94683A20}" presName="sibTrans" presStyleCnt="0"/>
      <dgm:spPr/>
    </dgm:pt>
    <dgm:pt modelId="{37843792-DE2C-4DC7-AB8F-1E14817CE45F}" type="pres">
      <dgm:prSet presAssocID="{103C76CE-4A3B-478E-A0FE-9918BD261501}" presName="node" presStyleLbl="node1" presStyleIdx="2" presStyleCnt="10">
        <dgm:presLayoutVars>
          <dgm:bulletEnabled val="1"/>
        </dgm:presLayoutVars>
      </dgm:prSet>
      <dgm:spPr/>
    </dgm:pt>
    <dgm:pt modelId="{D98F4455-0B60-41B2-84FB-A6DAD60C0A65}" type="pres">
      <dgm:prSet presAssocID="{2EA6EF3B-22A4-4754-A721-3D37D670D600}" presName="sibTrans" presStyleCnt="0"/>
      <dgm:spPr/>
    </dgm:pt>
    <dgm:pt modelId="{C1CB0074-DF24-45C2-8FF4-EE70935D3D35}" type="pres">
      <dgm:prSet presAssocID="{2B5222A2-8D41-4A5C-AB7E-D2E620389D0F}" presName="node" presStyleLbl="node1" presStyleIdx="3" presStyleCnt="10">
        <dgm:presLayoutVars>
          <dgm:bulletEnabled val="1"/>
        </dgm:presLayoutVars>
      </dgm:prSet>
      <dgm:spPr/>
    </dgm:pt>
    <dgm:pt modelId="{92535947-66C0-4A45-B68D-ACA040B42A27}" type="pres">
      <dgm:prSet presAssocID="{32A4A25E-E116-4D71-A2DE-781FC9FF30BF}" presName="sibTrans" presStyleCnt="0"/>
      <dgm:spPr/>
    </dgm:pt>
    <dgm:pt modelId="{B136B602-9B4E-4548-B68E-1B3D154A0E73}" type="pres">
      <dgm:prSet presAssocID="{F074D1A2-CD88-4746-96CB-93EF1A2B7510}" presName="node" presStyleLbl="node1" presStyleIdx="4" presStyleCnt="10">
        <dgm:presLayoutVars>
          <dgm:bulletEnabled val="1"/>
        </dgm:presLayoutVars>
      </dgm:prSet>
      <dgm:spPr/>
    </dgm:pt>
    <dgm:pt modelId="{7C0B00C7-D91D-44BB-B8BB-8D2A144ECC6C}" type="pres">
      <dgm:prSet presAssocID="{F66EE54B-AD5F-4FDC-8EEA-5CCDC7D7D0F0}" presName="sibTrans" presStyleCnt="0"/>
      <dgm:spPr/>
    </dgm:pt>
    <dgm:pt modelId="{4B089784-A94D-4410-99FE-7244B958B3AA}" type="pres">
      <dgm:prSet presAssocID="{CE95A9C1-2142-4645-9849-5E27E93FE161}" presName="node" presStyleLbl="node1" presStyleIdx="5" presStyleCnt="10">
        <dgm:presLayoutVars>
          <dgm:bulletEnabled val="1"/>
        </dgm:presLayoutVars>
      </dgm:prSet>
      <dgm:spPr/>
    </dgm:pt>
    <dgm:pt modelId="{82A69FA2-6993-4BB4-BB6F-B0A235A37C63}" type="pres">
      <dgm:prSet presAssocID="{A4C7FDBF-8748-4C3A-B876-33C269B7EB1D}" presName="sibTrans" presStyleCnt="0"/>
      <dgm:spPr/>
    </dgm:pt>
    <dgm:pt modelId="{9A1308CD-9233-4D15-93BA-5A1EB8EE001F}" type="pres">
      <dgm:prSet presAssocID="{A0F0B237-468A-4A71-ACC6-16DFB088629A}" presName="node" presStyleLbl="node1" presStyleIdx="6" presStyleCnt="10">
        <dgm:presLayoutVars>
          <dgm:bulletEnabled val="1"/>
        </dgm:presLayoutVars>
      </dgm:prSet>
      <dgm:spPr/>
    </dgm:pt>
    <dgm:pt modelId="{858E3435-E656-45C6-91D4-F9CBE1F68B1D}" type="pres">
      <dgm:prSet presAssocID="{46EB8DC7-F782-401A-9BF1-0ACD1A2F0019}" presName="sibTrans" presStyleCnt="0"/>
      <dgm:spPr/>
    </dgm:pt>
    <dgm:pt modelId="{030F7BB8-FDD2-4A68-AA70-C4817C13E298}" type="pres">
      <dgm:prSet presAssocID="{908DCC85-E442-4D63-B433-50EF1D207947}" presName="node" presStyleLbl="node1" presStyleIdx="7" presStyleCnt="10">
        <dgm:presLayoutVars>
          <dgm:bulletEnabled val="1"/>
        </dgm:presLayoutVars>
      </dgm:prSet>
      <dgm:spPr/>
    </dgm:pt>
    <dgm:pt modelId="{62E451B6-5084-48D8-9CDD-8D83215E3336}" type="pres">
      <dgm:prSet presAssocID="{1D49951D-873B-4BE7-85D9-E48469C03F7B}" presName="sibTrans" presStyleCnt="0"/>
      <dgm:spPr/>
    </dgm:pt>
    <dgm:pt modelId="{1F2100F0-5A71-45B6-8C41-9F664725452D}" type="pres">
      <dgm:prSet presAssocID="{6ADFD9BC-5669-4A97-8E8B-B2FC1887CD63}" presName="node" presStyleLbl="node1" presStyleIdx="8" presStyleCnt="10">
        <dgm:presLayoutVars>
          <dgm:bulletEnabled val="1"/>
        </dgm:presLayoutVars>
      </dgm:prSet>
      <dgm:spPr/>
    </dgm:pt>
    <dgm:pt modelId="{5FF59638-2563-4A15-A83D-D44DBE5888CF}" type="pres">
      <dgm:prSet presAssocID="{BAEF64BC-392D-45BF-A6EE-B8A923BB118B}" presName="sibTrans" presStyleCnt="0"/>
      <dgm:spPr/>
    </dgm:pt>
    <dgm:pt modelId="{0DB2D9F3-1C3C-47F1-9508-215ACEBAF3E2}" type="pres">
      <dgm:prSet presAssocID="{38A0E935-EC01-4408-9366-111AC6703246}" presName="node" presStyleLbl="node1" presStyleIdx="9" presStyleCnt="10">
        <dgm:presLayoutVars>
          <dgm:bulletEnabled val="1"/>
        </dgm:presLayoutVars>
      </dgm:prSet>
      <dgm:spPr/>
    </dgm:pt>
  </dgm:ptLst>
  <dgm:cxnLst>
    <dgm:cxn modelId="{912CA50B-9445-4617-8931-59CA07DDA70B}" srcId="{228224FA-2437-4488-9574-A6D9BCBE2FF2}" destId="{103C76CE-4A3B-478E-A0FE-9918BD261501}" srcOrd="2" destOrd="0" parTransId="{6ECDB507-70BA-4D2A-BAE1-BAA1E299758A}" sibTransId="{2EA6EF3B-22A4-4754-A721-3D37D670D600}"/>
    <dgm:cxn modelId="{8F30A11C-F96F-4B82-AB72-AA5325DCC366}" type="presOf" srcId="{03C7C711-B649-47C3-9C4E-18D8FF214D28}" destId="{FC83E395-F508-4E32-B164-F64818659A34}" srcOrd="0" destOrd="0" presId="urn:microsoft.com/office/officeart/2005/8/layout/default"/>
    <dgm:cxn modelId="{60F9C51C-9A96-4B37-A1DE-AD8E5B28F2F7}" type="presOf" srcId="{38A0E935-EC01-4408-9366-111AC6703246}" destId="{0DB2D9F3-1C3C-47F1-9508-215ACEBAF3E2}" srcOrd="0" destOrd="0" presId="urn:microsoft.com/office/officeart/2005/8/layout/default"/>
    <dgm:cxn modelId="{8B8EAA20-C08D-46B9-882E-EF7E303316D6}" type="presOf" srcId="{CE95A9C1-2142-4645-9849-5E27E93FE161}" destId="{4B089784-A94D-4410-99FE-7244B958B3AA}" srcOrd="0" destOrd="0" presId="urn:microsoft.com/office/officeart/2005/8/layout/default"/>
    <dgm:cxn modelId="{32F73F25-2DB5-4D6B-9E99-85D9F50DA3EA}" type="presOf" srcId="{2B5222A2-8D41-4A5C-AB7E-D2E620389D0F}" destId="{C1CB0074-DF24-45C2-8FF4-EE70935D3D35}" srcOrd="0" destOrd="0" presId="urn:microsoft.com/office/officeart/2005/8/layout/default"/>
    <dgm:cxn modelId="{C9FE522E-3074-41C2-97CD-ED4EC79144B7}" srcId="{228224FA-2437-4488-9574-A6D9BCBE2FF2}" destId="{2B5222A2-8D41-4A5C-AB7E-D2E620389D0F}" srcOrd="3" destOrd="0" parTransId="{04A94E2E-9D6E-45CB-8D93-946955ED6E73}" sibTransId="{32A4A25E-E116-4D71-A2DE-781FC9FF30BF}"/>
    <dgm:cxn modelId="{00604435-50F4-47EA-99EB-84CD1B46E412}" type="presOf" srcId="{908DCC85-E442-4D63-B433-50EF1D207947}" destId="{030F7BB8-FDD2-4A68-AA70-C4817C13E298}" srcOrd="0" destOrd="0" presId="urn:microsoft.com/office/officeart/2005/8/layout/default"/>
    <dgm:cxn modelId="{B921925D-2895-4DDE-94CA-4BD04859FF9D}" srcId="{228224FA-2437-4488-9574-A6D9BCBE2FF2}" destId="{F074D1A2-CD88-4746-96CB-93EF1A2B7510}" srcOrd="4" destOrd="0" parTransId="{98B30397-66B5-491D-A1FD-CECA09BAC27B}" sibTransId="{F66EE54B-AD5F-4FDC-8EEA-5CCDC7D7D0F0}"/>
    <dgm:cxn modelId="{EF4AB065-548E-4143-8D6E-68286566E79F}" srcId="{228224FA-2437-4488-9574-A6D9BCBE2FF2}" destId="{A0F0B237-468A-4A71-ACC6-16DFB088629A}" srcOrd="6" destOrd="0" parTransId="{A0008D4B-4E79-4CC8-824D-44AC167775E0}" sibTransId="{46EB8DC7-F782-401A-9BF1-0ACD1A2F0019}"/>
    <dgm:cxn modelId="{1294DE50-01C7-41DE-9941-EFB5C57703E0}" srcId="{228224FA-2437-4488-9574-A6D9BCBE2FF2}" destId="{6ADFD9BC-5669-4A97-8E8B-B2FC1887CD63}" srcOrd="8" destOrd="0" parTransId="{DD4ECCCD-A8BC-4E31-9414-C1196F3958BC}" sibTransId="{BAEF64BC-392D-45BF-A6EE-B8A923BB118B}"/>
    <dgm:cxn modelId="{2CD0FF5A-2430-4081-8682-E1826C014AF6}" srcId="{228224FA-2437-4488-9574-A6D9BCBE2FF2}" destId="{908DCC85-E442-4D63-B433-50EF1D207947}" srcOrd="7" destOrd="0" parTransId="{A691B4CF-4898-4848-8DA7-9C4069D33660}" sibTransId="{1D49951D-873B-4BE7-85D9-E48469C03F7B}"/>
    <dgm:cxn modelId="{E07BDF82-A716-4F5C-BD7F-3296D5B6AABC}" type="presOf" srcId="{103C76CE-4A3B-478E-A0FE-9918BD261501}" destId="{37843792-DE2C-4DC7-AB8F-1E14817CE45F}" srcOrd="0" destOrd="0" presId="urn:microsoft.com/office/officeart/2005/8/layout/default"/>
    <dgm:cxn modelId="{ACE78C96-74E9-4793-9ACA-4E0FA6FA3C25}" type="presOf" srcId="{6ADFD9BC-5669-4A97-8E8B-B2FC1887CD63}" destId="{1F2100F0-5A71-45B6-8C41-9F664725452D}" srcOrd="0" destOrd="0" presId="urn:microsoft.com/office/officeart/2005/8/layout/default"/>
    <dgm:cxn modelId="{620F9C9B-5734-4CC0-9D1F-219D9B4D4D2C}" srcId="{228224FA-2437-4488-9574-A6D9BCBE2FF2}" destId="{03C7C711-B649-47C3-9C4E-18D8FF214D28}" srcOrd="1" destOrd="0" parTransId="{E62CEB45-9CC9-4CB3-93B8-ADF74D2E7DD3}" sibTransId="{ED9337E1-1F0B-4C2C-A1E4-48FF94683A20}"/>
    <dgm:cxn modelId="{BD224CA5-7B35-48B9-9B83-C13D5EF404A4}" type="presOf" srcId="{218C7EE4-BA20-4F23-8742-79769B468C12}" destId="{292DEE84-B997-47EC-89FF-B44E941CDE76}" srcOrd="0" destOrd="0" presId="urn:microsoft.com/office/officeart/2005/8/layout/default"/>
    <dgm:cxn modelId="{2918CBA7-8C69-4CA6-9B36-5F672B94F842}" srcId="{228224FA-2437-4488-9574-A6D9BCBE2FF2}" destId="{38A0E935-EC01-4408-9366-111AC6703246}" srcOrd="9" destOrd="0" parTransId="{40787183-84D2-46D8-8EE0-037551027A2D}" sibTransId="{F22D87F5-4B3D-4A4C-A8DD-AD1BC764F617}"/>
    <dgm:cxn modelId="{91D547AD-6F36-480A-B583-DA77490C284D}" type="presOf" srcId="{F074D1A2-CD88-4746-96CB-93EF1A2B7510}" destId="{B136B602-9B4E-4548-B68E-1B3D154A0E73}" srcOrd="0" destOrd="0" presId="urn:microsoft.com/office/officeart/2005/8/layout/default"/>
    <dgm:cxn modelId="{0BA0D8BE-A976-43DB-B78B-ADBB36AD111C}" type="presOf" srcId="{228224FA-2437-4488-9574-A6D9BCBE2FF2}" destId="{E6B03AA4-8A0B-4731-9AA8-DA97D46E51DA}" srcOrd="0" destOrd="0" presId="urn:microsoft.com/office/officeart/2005/8/layout/default"/>
    <dgm:cxn modelId="{FABFEBD8-E6D8-4564-A11C-972E2EE79AFA}" type="presOf" srcId="{A0F0B237-468A-4A71-ACC6-16DFB088629A}" destId="{9A1308CD-9233-4D15-93BA-5A1EB8EE001F}" srcOrd="0" destOrd="0" presId="urn:microsoft.com/office/officeart/2005/8/layout/default"/>
    <dgm:cxn modelId="{79648FDF-4DD2-45DA-8AFF-897727BCF4E6}" srcId="{228224FA-2437-4488-9574-A6D9BCBE2FF2}" destId="{218C7EE4-BA20-4F23-8742-79769B468C12}" srcOrd="0" destOrd="0" parTransId="{E819FC89-E2F2-4DBA-91BF-F8E2C1F3DB5C}" sibTransId="{37741E49-F66D-4E07-ACFA-DD694B05A8CA}"/>
    <dgm:cxn modelId="{7B3379E7-0475-4722-A8A2-FDDA9A9A1884}" srcId="{228224FA-2437-4488-9574-A6D9BCBE2FF2}" destId="{CE95A9C1-2142-4645-9849-5E27E93FE161}" srcOrd="5" destOrd="0" parTransId="{6D275C66-5BF9-480F-A5E6-FDE751284E44}" sibTransId="{A4C7FDBF-8748-4C3A-B876-33C269B7EB1D}"/>
    <dgm:cxn modelId="{C3D1D761-85D2-4FC4-9DC1-74D5C508F9E5}" type="presParOf" srcId="{E6B03AA4-8A0B-4731-9AA8-DA97D46E51DA}" destId="{292DEE84-B997-47EC-89FF-B44E941CDE76}" srcOrd="0" destOrd="0" presId="urn:microsoft.com/office/officeart/2005/8/layout/default"/>
    <dgm:cxn modelId="{77DCD4E5-215D-408D-B6B0-AD6CBC89279D}" type="presParOf" srcId="{E6B03AA4-8A0B-4731-9AA8-DA97D46E51DA}" destId="{F34FAA76-B3FE-4FC8-9C83-3DB19A99F966}" srcOrd="1" destOrd="0" presId="urn:microsoft.com/office/officeart/2005/8/layout/default"/>
    <dgm:cxn modelId="{965BDBA3-3E68-424B-8294-C306F7682242}" type="presParOf" srcId="{E6B03AA4-8A0B-4731-9AA8-DA97D46E51DA}" destId="{FC83E395-F508-4E32-B164-F64818659A34}" srcOrd="2" destOrd="0" presId="urn:microsoft.com/office/officeart/2005/8/layout/default"/>
    <dgm:cxn modelId="{774B47F0-98F2-4A50-8646-852F37E3E140}" type="presParOf" srcId="{E6B03AA4-8A0B-4731-9AA8-DA97D46E51DA}" destId="{069E0466-5ED1-4EB9-AD5F-E93B04667A08}" srcOrd="3" destOrd="0" presId="urn:microsoft.com/office/officeart/2005/8/layout/default"/>
    <dgm:cxn modelId="{D33BE957-74ED-458A-92D2-1A9F61EDC525}" type="presParOf" srcId="{E6B03AA4-8A0B-4731-9AA8-DA97D46E51DA}" destId="{37843792-DE2C-4DC7-AB8F-1E14817CE45F}" srcOrd="4" destOrd="0" presId="urn:microsoft.com/office/officeart/2005/8/layout/default"/>
    <dgm:cxn modelId="{562B22AD-0E48-4074-9C16-D43205972DDC}" type="presParOf" srcId="{E6B03AA4-8A0B-4731-9AA8-DA97D46E51DA}" destId="{D98F4455-0B60-41B2-84FB-A6DAD60C0A65}" srcOrd="5" destOrd="0" presId="urn:microsoft.com/office/officeart/2005/8/layout/default"/>
    <dgm:cxn modelId="{E661FDC9-DF6E-41D7-909E-581692643FF0}" type="presParOf" srcId="{E6B03AA4-8A0B-4731-9AA8-DA97D46E51DA}" destId="{C1CB0074-DF24-45C2-8FF4-EE70935D3D35}" srcOrd="6" destOrd="0" presId="urn:microsoft.com/office/officeart/2005/8/layout/default"/>
    <dgm:cxn modelId="{AE4991C2-6B9F-4505-BABB-E340EA1FF328}" type="presParOf" srcId="{E6B03AA4-8A0B-4731-9AA8-DA97D46E51DA}" destId="{92535947-66C0-4A45-B68D-ACA040B42A27}" srcOrd="7" destOrd="0" presId="urn:microsoft.com/office/officeart/2005/8/layout/default"/>
    <dgm:cxn modelId="{C411327B-D7A6-4217-8A2E-30AB6E87CA16}" type="presParOf" srcId="{E6B03AA4-8A0B-4731-9AA8-DA97D46E51DA}" destId="{B136B602-9B4E-4548-B68E-1B3D154A0E73}" srcOrd="8" destOrd="0" presId="urn:microsoft.com/office/officeart/2005/8/layout/default"/>
    <dgm:cxn modelId="{F736C353-7859-4CE0-B244-6079C8A9E5C9}" type="presParOf" srcId="{E6B03AA4-8A0B-4731-9AA8-DA97D46E51DA}" destId="{7C0B00C7-D91D-44BB-B8BB-8D2A144ECC6C}" srcOrd="9" destOrd="0" presId="urn:microsoft.com/office/officeart/2005/8/layout/default"/>
    <dgm:cxn modelId="{658B598D-BD26-467C-9D76-0BFE14BB6D0D}" type="presParOf" srcId="{E6B03AA4-8A0B-4731-9AA8-DA97D46E51DA}" destId="{4B089784-A94D-4410-99FE-7244B958B3AA}" srcOrd="10" destOrd="0" presId="urn:microsoft.com/office/officeart/2005/8/layout/default"/>
    <dgm:cxn modelId="{D1E28901-BDDA-4388-A39D-6F624750AE25}" type="presParOf" srcId="{E6B03AA4-8A0B-4731-9AA8-DA97D46E51DA}" destId="{82A69FA2-6993-4BB4-BB6F-B0A235A37C63}" srcOrd="11" destOrd="0" presId="urn:microsoft.com/office/officeart/2005/8/layout/default"/>
    <dgm:cxn modelId="{2C074E7C-51F4-461C-8E0E-9572BA1ABF89}" type="presParOf" srcId="{E6B03AA4-8A0B-4731-9AA8-DA97D46E51DA}" destId="{9A1308CD-9233-4D15-93BA-5A1EB8EE001F}" srcOrd="12" destOrd="0" presId="urn:microsoft.com/office/officeart/2005/8/layout/default"/>
    <dgm:cxn modelId="{597EB5E1-0057-442E-B5EB-032C6900E429}" type="presParOf" srcId="{E6B03AA4-8A0B-4731-9AA8-DA97D46E51DA}" destId="{858E3435-E656-45C6-91D4-F9CBE1F68B1D}" srcOrd="13" destOrd="0" presId="urn:microsoft.com/office/officeart/2005/8/layout/default"/>
    <dgm:cxn modelId="{72810C5A-9B18-4E01-BF61-18698FACCEAB}" type="presParOf" srcId="{E6B03AA4-8A0B-4731-9AA8-DA97D46E51DA}" destId="{030F7BB8-FDD2-4A68-AA70-C4817C13E298}" srcOrd="14" destOrd="0" presId="urn:microsoft.com/office/officeart/2005/8/layout/default"/>
    <dgm:cxn modelId="{DC487DD2-E4F3-4BB4-8AFD-E664BB78ECBF}" type="presParOf" srcId="{E6B03AA4-8A0B-4731-9AA8-DA97D46E51DA}" destId="{62E451B6-5084-48D8-9CDD-8D83215E3336}" srcOrd="15" destOrd="0" presId="urn:microsoft.com/office/officeart/2005/8/layout/default"/>
    <dgm:cxn modelId="{E29B27B6-AD25-46FA-82BA-6A11E9D49458}" type="presParOf" srcId="{E6B03AA4-8A0B-4731-9AA8-DA97D46E51DA}" destId="{1F2100F0-5A71-45B6-8C41-9F664725452D}" srcOrd="16" destOrd="0" presId="urn:microsoft.com/office/officeart/2005/8/layout/default"/>
    <dgm:cxn modelId="{BAD56161-6E98-429A-87C0-FA02C12A65D4}" type="presParOf" srcId="{E6B03AA4-8A0B-4731-9AA8-DA97D46E51DA}" destId="{5FF59638-2563-4A15-A83D-D44DBE5888CF}" srcOrd="17" destOrd="0" presId="urn:microsoft.com/office/officeart/2005/8/layout/default"/>
    <dgm:cxn modelId="{02AE34B2-8BE6-48A7-9220-EC73699457A8}" type="presParOf" srcId="{E6B03AA4-8A0B-4731-9AA8-DA97D46E51DA}" destId="{0DB2D9F3-1C3C-47F1-9508-215ACEBAF3E2}" srcOrd="18" destOrd="0" presId="urn:microsoft.com/office/officeart/2005/8/layout/default"/>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8224FA-2437-4488-9574-A6D9BCBE2FF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dgm:t>
        <a:bodyPr/>
        <a:lstStyle/>
        <a:p>
          <a:pPr algn="ctr" rtl="1">
            <a:lnSpc>
              <a:spcPct val="114000"/>
            </a:lnSpc>
          </a:pPr>
          <a:r>
            <a:rPr lang="ar-LB" sz="2000" dirty="0">
              <a:latin typeface="29LT Adir" panose="00000506000000000000" pitchFamily="50" charset="-78"/>
              <a:cs typeface="29LT Adir" panose="00000506000000000000" pitchFamily="50" charset="-78"/>
            </a:rPr>
            <a:t>إذا رآه المكلّف</a:t>
          </a:r>
          <a:endParaRPr lang="en-US" sz="200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03C7C711-B649-47C3-9C4E-18D8FF214D28}">
      <dgm:prSet phldrT="[Text]" custT="1"/>
      <dgm:spPr/>
      <dgm:t>
        <a:bodyPr/>
        <a:lstStyle/>
        <a:p>
          <a:pPr algn="ctr" rtl="1">
            <a:lnSpc>
              <a:spcPct val="114000"/>
            </a:lnSpc>
          </a:pPr>
          <a:r>
            <a:rPr lang="ar-LB" sz="2000" dirty="0">
              <a:latin typeface="29LT Adir" panose="00000506000000000000" pitchFamily="50" charset="-78"/>
              <a:cs typeface="29LT Adir" panose="00000506000000000000" pitchFamily="50" charset="-78"/>
            </a:rPr>
            <a:t>شهادة عدلين بالرؤية</a:t>
          </a:r>
          <a:endParaRPr lang="en-US" sz="2000" dirty="0">
            <a:latin typeface="29LT Adir" panose="00000506000000000000" pitchFamily="50" charset="-78"/>
            <a:cs typeface="29LT Adir" panose="00000506000000000000" pitchFamily="50" charset="-78"/>
          </a:endParaRPr>
        </a:p>
      </dgm:t>
    </dgm:pt>
    <dgm:pt modelId="{E62CEB45-9CC9-4CB3-93B8-ADF74D2E7DD3}" type="par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ED9337E1-1F0B-4C2C-A1E4-48FF94683A20}" type="sib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103C76CE-4A3B-478E-A0FE-9918BD261501}">
      <dgm:prSet phldrT="[Text]" custT="1"/>
      <dgm:spPr/>
      <dgm:t>
        <a:bodyPr/>
        <a:lstStyle/>
        <a:p>
          <a:pPr algn="ctr" rtl="1">
            <a:lnSpc>
              <a:spcPct val="114000"/>
            </a:lnSpc>
          </a:pPr>
          <a:r>
            <a:rPr lang="ar-LB" sz="2000" dirty="0">
              <a:latin typeface="29LT Adir" panose="00000506000000000000" pitchFamily="50" charset="-78"/>
              <a:cs typeface="29LT Adir" panose="00000506000000000000" pitchFamily="50" charset="-78"/>
            </a:rPr>
            <a:t>التواتر والشياع المفيدان للعلم أو الاطمئنان</a:t>
          </a:r>
          <a:endParaRPr lang="en-US" sz="2000" dirty="0">
            <a:latin typeface="29LT Adir" panose="00000506000000000000" pitchFamily="50" charset="-78"/>
            <a:cs typeface="29LT Adir" panose="00000506000000000000" pitchFamily="50" charset="-78"/>
          </a:endParaRPr>
        </a:p>
      </dgm:t>
    </dgm:pt>
    <dgm:pt modelId="{6ECDB507-70BA-4D2A-BAE1-BAA1E299758A}" type="parTrans" cxnId="{912CA50B-9445-4617-8931-59CA07DDA70B}">
      <dgm:prSet/>
      <dgm:spPr/>
      <dgm:t>
        <a:bodyPr/>
        <a:lstStyle/>
        <a:p>
          <a:pPr algn="ctr"/>
          <a:endParaRPr lang="en-US" sz="2000">
            <a:latin typeface="29LT Adir" panose="00000506000000000000" pitchFamily="50" charset="-78"/>
            <a:cs typeface="29LT Adir" panose="00000506000000000000" pitchFamily="50" charset="-78"/>
          </a:endParaRPr>
        </a:p>
      </dgm:t>
    </dgm:pt>
    <dgm:pt modelId="{2EA6EF3B-22A4-4754-A721-3D37D670D600}" type="sibTrans" cxnId="{912CA50B-9445-4617-8931-59CA07DDA70B}">
      <dgm:prSet/>
      <dgm:spPr/>
      <dgm:t>
        <a:bodyPr/>
        <a:lstStyle/>
        <a:p>
          <a:pPr algn="ctr"/>
          <a:endParaRPr lang="en-US" sz="2000">
            <a:latin typeface="29LT Adir" panose="00000506000000000000" pitchFamily="50" charset="-78"/>
            <a:cs typeface="29LT Adir" panose="00000506000000000000" pitchFamily="50" charset="-78"/>
          </a:endParaRPr>
        </a:p>
      </dgm:t>
    </dgm:pt>
    <dgm:pt modelId="{2B5222A2-8D41-4A5C-AB7E-D2E620389D0F}">
      <dgm:prSet custT="1"/>
      <dgm:spPr/>
      <dgm:t>
        <a:bodyPr/>
        <a:lstStyle/>
        <a:p>
          <a:pPr algn="ctr" rtl="1">
            <a:lnSpc>
              <a:spcPct val="114000"/>
            </a:lnSpc>
          </a:pPr>
          <a:r>
            <a:rPr lang="ar-LB" sz="2000" dirty="0">
              <a:latin typeface="29LT Adir" panose="00000506000000000000" pitchFamily="50" charset="-78"/>
              <a:cs typeface="29LT Adir" panose="00000506000000000000" pitchFamily="50" charset="-78"/>
            </a:rPr>
            <a:t>مضي ثلاثين يومًا من شهر شعبان</a:t>
          </a:r>
          <a:endParaRPr lang="en-US" sz="2000" dirty="0">
            <a:latin typeface="29LT Adir" panose="00000506000000000000" pitchFamily="50" charset="-78"/>
            <a:cs typeface="29LT Adir" panose="00000506000000000000" pitchFamily="50" charset="-78"/>
          </a:endParaRPr>
        </a:p>
      </dgm:t>
    </dgm:pt>
    <dgm:pt modelId="{04A94E2E-9D6E-45CB-8D93-946955ED6E73}" type="parTrans" cxnId="{C9FE522E-3074-41C2-97CD-ED4EC79144B7}">
      <dgm:prSet/>
      <dgm:spPr/>
      <dgm:t>
        <a:bodyPr/>
        <a:lstStyle/>
        <a:p>
          <a:pPr algn="ctr"/>
          <a:endParaRPr lang="en-US" sz="2000">
            <a:latin typeface="29LT Adir" panose="00000506000000000000" pitchFamily="50" charset="-78"/>
            <a:cs typeface="29LT Adir" panose="00000506000000000000" pitchFamily="50" charset="-78"/>
          </a:endParaRPr>
        </a:p>
      </dgm:t>
    </dgm:pt>
    <dgm:pt modelId="{32A4A25E-E116-4D71-A2DE-781FC9FF30BF}" type="sibTrans" cxnId="{C9FE522E-3074-41C2-97CD-ED4EC79144B7}">
      <dgm:prSet/>
      <dgm:spPr/>
      <dgm:t>
        <a:bodyPr/>
        <a:lstStyle/>
        <a:p>
          <a:pPr algn="ctr"/>
          <a:endParaRPr lang="en-US" sz="2000">
            <a:latin typeface="29LT Adir" panose="00000506000000000000" pitchFamily="50" charset="-78"/>
            <a:cs typeface="29LT Adir" panose="00000506000000000000" pitchFamily="50" charset="-78"/>
          </a:endParaRPr>
        </a:p>
      </dgm:t>
    </dgm:pt>
    <dgm:pt modelId="{908DCC85-E442-4D63-B433-50EF1D207947}">
      <dgm:prSet custT="1"/>
      <dgm:spPr/>
      <dgm:t>
        <a:bodyPr/>
        <a:lstStyle/>
        <a:p>
          <a:pPr algn="ctr" rtl="1">
            <a:lnSpc>
              <a:spcPct val="114000"/>
            </a:lnSpc>
          </a:pPr>
          <a:r>
            <a:rPr lang="ar-LB" sz="2000" dirty="0">
              <a:latin typeface="29LT Adir" panose="00000506000000000000" pitchFamily="50" charset="-78"/>
              <a:cs typeface="29LT Adir" panose="00000506000000000000" pitchFamily="50" charset="-78"/>
            </a:rPr>
            <a:t>حكم الحاكم الشرعي</a:t>
          </a:r>
          <a:endParaRPr lang="en-US" sz="2000" dirty="0">
            <a:latin typeface="29LT Adir" panose="00000506000000000000" pitchFamily="50" charset="-78"/>
            <a:cs typeface="29LT Adir" panose="00000506000000000000" pitchFamily="50" charset="-78"/>
          </a:endParaRPr>
        </a:p>
      </dgm:t>
    </dgm:pt>
    <dgm:pt modelId="{A691B4CF-4898-4848-8DA7-9C4069D33660}" type="par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1D49951D-873B-4BE7-85D9-E48469C03F7B}" type="sib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17474A33-B658-464C-90DA-9254C7D6D4BA}" type="pres">
      <dgm:prSet presAssocID="{228224FA-2437-4488-9574-A6D9BCBE2FF2}" presName="Name0" presStyleCnt="0">
        <dgm:presLayoutVars>
          <dgm:dir val="rev"/>
          <dgm:resizeHandles val="exact"/>
        </dgm:presLayoutVars>
      </dgm:prSet>
      <dgm:spPr/>
    </dgm:pt>
    <dgm:pt modelId="{32473960-5EFA-492B-8024-1AFCD61B8132}" type="pres">
      <dgm:prSet presAssocID="{218C7EE4-BA20-4F23-8742-79769B468C12}" presName="compNode" presStyleCnt="0"/>
      <dgm:spPr/>
    </dgm:pt>
    <dgm:pt modelId="{FC912E87-C0DE-4BF5-9BB3-1A893425163F}" type="pres">
      <dgm:prSet presAssocID="{218C7EE4-BA20-4F23-8742-79769B468C12}"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A2884D9E-1FB5-44A1-BDA4-48D8DADBC318}" type="pres">
      <dgm:prSet presAssocID="{218C7EE4-BA20-4F23-8742-79769B468C12}" presName="textRect" presStyleLbl="revTx" presStyleIdx="0" presStyleCnt="5">
        <dgm:presLayoutVars>
          <dgm:bulletEnabled val="1"/>
        </dgm:presLayoutVars>
      </dgm:prSet>
      <dgm:spPr/>
    </dgm:pt>
    <dgm:pt modelId="{89D7FEE7-4623-437F-B7AD-2162FD0A297E}" type="pres">
      <dgm:prSet presAssocID="{37741E49-F66D-4E07-ACFA-DD694B05A8CA}" presName="sibTrans" presStyleLbl="sibTrans2D1" presStyleIdx="0" presStyleCnt="0"/>
      <dgm:spPr/>
    </dgm:pt>
    <dgm:pt modelId="{7D1B545F-8738-4201-87B6-1DC30FDB7A08}" type="pres">
      <dgm:prSet presAssocID="{03C7C711-B649-47C3-9C4E-18D8FF214D28}" presName="compNode" presStyleCnt="0"/>
      <dgm:spPr/>
    </dgm:pt>
    <dgm:pt modelId="{D0716004-E6B6-46FE-B6F6-768C64546A97}" type="pres">
      <dgm:prSet presAssocID="{03C7C711-B649-47C3-9C4E-18D8FF214D28}"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C9AD560D-E12D-45C6-BFD0-99B523A14EB5}" type="pres">
      <dgm:prSet presAssocID="{03C7C711-B649-47C3-9C4E-18D8FF214D28}" presName="textRect" presStyleLbl="revTx" presStyleIdx="1" presStyleCnt="5">
        <dgm:presLayoutVars>
          <dgm:bulletEnabled val="1"/>
        </dgm:presLayoutVars>
      </dgm:prSet>
      <dgm:spPr/>
    </dgm:pt>
    <dgm:pt modelId="{BF714F5A-DE83-424C-80E5-6CECCCF4C1C7}" type="pres">
      <dgm:prSet presAssocID="{ED9337E1-1F0B-4C2C-A1E4-48FF94683A20}" presName="sibTrans" presStyleLbl="sibTrans2D1" presStyleIdx="0" presStyleCnt="0"/>
      <dgm:spPr/>
    </dgm:pt>
    <dgm:pt modelId="{87D292B1-8D81-4196-B23E-A92DF477E916}" type="pres">
      <dgm:prSet presAssocID="{103C76CE-4A3B-478E-A0FE-9918BD261501}" presName="compNode" presStyleCnt="0"/>
      <dgm:spPr/>
    </dgm:pt>
    <dgm:pt modelId="{283ED7FF-4047-4D0E-89DA-74167E1B29F9}" type="pres">
      <dgm:prSet presAssocID="{103C76CE-4A3B-478E-A0FE-9918BD261501}"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pt>
    <dgm:pt modelId="{744A655E-8CEC-4A25-A6D2-98BB6FE1247E}" type="pres">
      <dgm:prSet presAssocID="{103C76CE-4A3B-478E-A0FE-9918BD261501}" presName="textRect" presStyleLbl="revTx" presStyleIdx="2" presStyleCnt="5">
        <dgm:presLayoutVars>
          <dgm:bulletEnabled val="1"/>
        </dgm:presLayoutVars>
      </dgm:prSet>
      <dgm:spPr/>
    </dgm:pt>
    <dgm:pt modelId="{CC0FE767-3A98-4300-8388-0530B6AEC129}" type="pres">
      <dgm:prSet presAssocID="{2EA6EF3B-22A4-4754-A721-3D37D670D600}" presName="sibTrans" presStyleLbl="sibTrans2D1" presStyleIdx="0" presStyleCnt="0"/>
      <dgm:spPr/>
    </dgm:pt>
    <dgm:pt modelId="{D3782142-AB48-4D1E-90B5-B9027021DA0C}" type="pres">
      <dgm:prSet presAssocID="{2B5222A2-8D41-4A5C-AB7E-D2E620389D0F}" presName="compNode" presStyleCnt="0"/>
      <dgm:spPr/>
    </dgm:pt>
    <dgm:pt modelId="{0AFACA66-EF20-4141-815D-712E6B0DF6BB}" type="pres">
      <dgm:prSet presAssocID="{2B5222A2-8D41-4A5C-AB7E-D2E620389D0F}" presName="pict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D1CAB86C-AF35-475C-8C7C-951B5CCA8E2F}" type="pres">
      <dgm:prSet presAssocID="{2B5222A2-8D41-4A5C-AB7E-D2E620389D0F}" presName="textRect" presStyleLbl="revTx" presStyleIdx="3" presStyleCnt="5">
        <dgm:presLayoutVars>
          <dgm:bulletEnabled val="1"/>
        </dgm:presLayoutVars>
      </dgm:prSet>
      <dgm:spPr/>
    </dgm:pt>
    <dgm:pt modelId="{61DDE3C4-1A70-4A6B-9D24-036436679D42}" type="pres">
      <dgm:prSet presAssocID="{32A4A25E-E116-4D71-A2DE-781FC9FF30BF}" presName="sibTrans" presStyleLbl="sibTrans2D1" presStyleIdx="0" presStyleCnt="0"/>
      <dgm:spPr/>
    </dgm:pt>
    <dgm:pt modelId="{6D305025-8D07-4A71-85CE-3443D33A1819}" type="pres">
      <dgm:prSet presAssocID="{908DCC85-E442-4D63-B433-50EF1D207947}" presName="compNode" presStyleCnt="0"/>
      <dgm:spPr/>
    </dgm:pt>
    <dgm:pt modelId="{0E73EE55-F3D5-475A-96E2-ACD52AE18EF1}" type="pres">
      <dgm:prSet presAssocID="{908DCC85-E442-4D63-B433-50EF1D207947}" presName="pictRect" presStyleLbl="node1" presStyleIdx="4" presStyleCnt="5"/>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l="-2000" r="-2000"/>
          </a:stretch>
        </a:blipFill>
      </dgm:spPr>
    </dgm:pt>
    <dgm:pt modelId="{CA0BA2D6-AF6C-4AB1-8CF5-1900EADBC127}" type="pres">
      <dgm:prSet presAssocID="{908DCC85-E442-4D63-B433-50EF1D207947}" presName="textRect" presStyleLbl="revTx" presStyleIdx="4" presStyleCnt="5">
        <dgm:presLayoutVars>
          <dgm:bulletEnabled val="1"/>
        </dgm:presLayoutVars>
      </dgm:prSet>
      <dgm:spPr/>
    </dgm:pt>
  </dgm:ptLst>
  <dgm:cxnLst>
    <dgm:cxn modelId="{912CA50B-9445-4617-8931-59CA07DDA70B}" srcId="{228224FA-2437-4488-9574-A6D9BCBE2FF2}" destId="{103C76CE-4A3B-478E-A0FE-9918BD261501}" srcOrd="2" destOrd="0" parTransId="{6ECDB507-70BA-4D2A-BAE1-BAA1E299758A}" sibTransId="{2EA6EF3B-22A4-4754-A721-3D37D670D600}"/>
    <dgm:cxn modelId="{C535DF0C-BFFB-4DE8-9E4E-A98A399C238B}" type="presOf" srcId="{218C7EE4-BA20-4F23-8742-79769B468C12}" destId="{A2884D9E-1FB5-44A1-BDA4-48D8DADBC318}" srcOrd="0" destOrd="0" presId="urn:microsoft.com/office/officeart/2005/8/layout/pList1"/>
    <dgm:cxn modelId="{C9FE522E-3074-41C2-97CD-ED4EC79144B7}" srcId="{228224FA-2437-4488-9574-A6D9BCBE2FF2}" destId="{2B5222A2-8D41-4A5C-AB7E-D2E620389D0F}" srcOrd="3" destOrd="0" parTransId="{04A94E2E-9D6E-45CB-8D93-946955ED6E73}" sibTransId="{32A4A25E-E116-4D71-A2DE-781FC9FF30BF}"/>
    <dgm:cxn modelId="{5C6EDC61-9A15-410D-95EB-22EC2BDF1A47}" type="presOf" srcId="{03C7C711-B649-47C3-9C4E-18D8FF214D28}" destId="{C9AD560D-E12D-45C6-BFD0-99B523A14EB5}" srcOrd="0" destOrd="0" presId="urn:microsoft.com/office/officeart/2005/8/layout/pList1"/>
    <dgm:cxn modelId="{03554749-4795-4896-B810-5E97A9006D9A}" type="presOf" srcId="{908DCC85-E442-4D63-B433-50EF1D207947}" destId="{CA0BA2D6-AF6C-4AB1-8CF5-1900EADBC127}" srcOrd="0" destOrd="0" presId="urn:microsoft.com/office/officeart/2005/8/layout/pList1"/>
    <dgm:cxn modelId="{66336270-267D-4673-A036-43CA6E19A486}" type="presOf" srcId="{37741E49-F66D-4E07-ACFA-DD694B05A8CA}" destId="{89D7FEE7-4623-437F-B7AD-2162FD0A297E}" srcOrd="0" destOrd="0" presId="urn:microsoft.com/office/officeart/2005/8/layout/pList1"/>
    <dgm:cxn modelId="{2CD0FF5A-2430-4081-8682-E1826C014AF6}" srcId="{228224FA-2437-4488-9574-A6D9BCBE2FF2}" destId="{908DCC85-E442-4D63-B433-50EF1D207947}" srcOrd="4" destOrd="0" parTransId="{A691B4CF-4898-4848-8DA7-9C4069D33660}" sibTransId="{1D49951D-873B-4BE7-85D9-E48469C03F7B}"/>
    <dgm:cxn modelId="{0FB86782-2249-4ECB-853C-D955C8A7E8B7}" type="presOf" srcId="{2EA6EF3B-22A4-4754-A721-3D37D670D600}" destId="{CC0FE767-3A98-4300-8388-0530B6AEC129}" srcOrd="0" destOrd="0" presId="urn:microsoft.com/office/officeart/2005/8/layout/pList1"/>
    <dgm:cxn modelId="{620F9C9B-5734-4CC0-9D1F-219D9B4D4D2C}" srcId="{228224FA-2437-4488-9574-A6D9BCBE2FF2}" destId="{03C7C711-B649-47C3-9C4E-18D8FF214D28}" srcOrd="1" destOrd="0" parTransId="{E62CEB45-9CC9-4CB3-93B8-ADF74D2E7DD3}" sibTransId="{ED9337E1-1F0B-4C2C-A1E4-48FF94683A20}"/>
    <dgm:cxn modelId="{7B61F3B3-06E1-4E3E-BA7A-8793641A637B}" type="presOf" srcId="{103C76CE-4A3B-478E-A0FE-9918BD261501}" destId="{744A655E-8CEC-4A25-A6D2-98BB6FE1247E}" srcOrd="0" destOrd="0" presId="urn:microsoft.com/office/officeart/2005/8/layout/pList1"/>
    <dgm:cxn modelId="{F9AE50CD-EC78-48EE-812A-0A7C67ADBF33}" type="presOf" srcId="{ED9337E1-1F0B-4C2C-A1E4-48FF94683A20}" destId="{BF714F5A-DE83-424C-80E5-6CECCCF4C1C7}" srcOrd="0" destOrd="0" presId="urn:microsoft.com/office/officeart/2005/8/layout/pList1"/>
    <dgm:cxn modelId="{03AB8ED9-89EC-460E-A3E5-D96FC504FC97}" type="presOf" srcId="{228224FA-2437-4488-9574-A6D9BCBE2FF2}" destId="{17474A33-B658-464C-90DA-9254C7D6D4BA}" srcOrd="0" destOrd="0" presId="urn:microsoft.com/office/officeart/2005/8/layout/pList1"/>
    <dgm:cxn modelId="{79648FDF-4DD2-45DA-8AFF-897727BCF4E6}" srcId="{228224FA-2437-4488-9574-A6D9BCBE2FF2}" destId="{218C7EE4-BA20-4F23-8742-79769B468C12}" srcOrd="0" destOrd="0" parTransId="{E819FC89-E2F2-4DBA-91BF-F8E2C1F3DB5C}" sibTransId="{37741E49-F66D-4E07-ACFA-DD694B05A8CA}"/>
    <dgm:cxn modelId="{B02162E5-E244-4C11-B8D4-DDF5916FE721}" type="presOf" srcId="{2B5222A2-8D41-4A5C-AB7E-D2E620389D0F}" destId="{D1CAB86C-AF35-475C-8C7C-951B5CCA8E2F}" srcOrd="0" destOrd="0" presId="urn:microsoft.com/office/officeart/2005/8/layout/pList1"/>
    <dgm:cxn modelId="{A74638E6-3A27-430F-B32B-24D8D4E46092}" type="presOf" srcId="{32A4A25E-E116-4D71-A2DE-781FC9FF30BF}" destId="{61DDE3C4-1A70-4A6B-9D24-036436679D42}" srcOrd="0" destOrd="0" presId="urn:microsoft.com/office/officeart/2005/8/layout/pList1"/>
    <dgm:cxn modelId="{6D4AF8AD-413A-4EFE-9503-2D3040EEFD98}" type="presParOf" srcId="{17474A33-B658-464C-90DA-9254C7D6D4BA}" destId="{32473960-5EFA-492B-8024-1AFCD61B8132}" srcOrd="0" destOrd="0" presId="urn:microsoft.com/office/officeart/2005/8/layout/pList1"/>
    <dgm:cxn modelId="{AA4C5C44-27B5-45DF-872E-94A275FEA732}" type="presParOf" srcId="{32473960-5EFA-492B-8024-1AFCD61B8132}" destId="{FC912E87-C0DE-4BF5-9BB3-1A893425163F}" srcOrd="0" destOrd="0" presId="urn:microsoft.com/office/officeart/2005/8/layout/pList1"/>
    <dgm:cxn modelId="{E1201F4B-0639-4EF0-AAF0-E66A945D683D}" type="presParOf" srcId="{32473960-5EFA-492B-8024-1AFCD61B8132}" destId="{A2884D9E-1FB5-44A1-BDA4-48D8DADBC318}" srcOrd="1" destOrd="0" presId="urn:microsoft.com/office/officeart/2005/8/layout/pList1"/>
    <dgm:cxn modelId="{78518435-0A76-4DFB-A90A-649FFD548624}" type="presParOf" srcId="{17474A33-B658-464C-90DA-9254C7D6D4BA}" destId="{89D7FEE7-4623-437F-B7AD-2162FD0A297E}" srcOrd="1" destOrd="0" presId="urn:microsoft.com/office/officeart/2005/8/layout/pList1"/>
    <dgm:cxn modelId="{3B04DD46-F10C-4183-85DD-B91E4280AD79}" type="presParOf" srcId="{17474A33-B658-464C-90DA-9254C7D6D4BA}" destId="{7D1B545F-8738-4201-87B6-1DC30FDB7A08}" srcOrd="2" destOrd="0" presId="urn:microsoft.com/office/officeart/2005/8/layout/pList1"/>
    <dgm:cxn modelId="{FD618D55-FA85-4A3B-8D07-91C3BBFE39EC}" type="presParOf" srcId="{7D1B545F-8738-4201-87B6-1DC30FDB7A08}" destId="{D0716004-E6B6-46FE-B6F6-768C64546A97}" srcOrd="0" destOrd="0" presId="urn:microsoft.com/office/officeart/2005/8/layout/pList1"/>
    <dgm:cxn modelId="{BE720D35-42C5-4FC9-AC05-E696D4BB94E9}" type="presParOf" srcId="{7D1B545F-8738-4201-87B6-1DC30FDB7A08}" destId="{C9AD560D-E12D-45C6-BFD0-99B523A14EB5}" srcOrd="1" destOrd="0" presId="urn:microsoft.com/office/officeart/2005/8/layout/pList1"/>
    <dgm:cxn modelId="{B2942915-76E7-4322-B316-4D9DBA78BAA2}" type="presParOf" srcId="{17474A33-B658-464C-90DA-9254C7D6D4BA}" destId="{BF714F5A-DE83-424C-80E5-6CECCCF4C1C7}" srcOrd="3" destOrd="0" presId="urn:microsoft.com/office/officeart/2005/8/layout/pList1"/>
    <dgm:cxn modelId="{BD3970DB-A386-47EF-8BDD-41B32693D4A4}" type="presParOf" srcId="{17474A33-B658-464C-90DA-9254C7D6D4BA}" destId="{87D292B1-8D81-4196-B23E-A92DF477E916}" srcOrd="4" destOrd="0" presId="urn:microsoft.com/office/officeart/2005/8/layout/pList1"/>
    <dgm:cxn modelId="{CE4487A1-8601-4009-A57B-26EF75A3EBA7}" type="presParOf" srcId="{87D292B1-8D81-4196-B23E-A92DF477E916}" destId="{283ED7FF-4047-4D0E-89DA-74167E1B29F9}" srcOrd="0" destOrd="0" presId="urn:microsoft.com/office/officeart/2005/8/layout/pList1"/>
    <dgm:cxn modelId="{BF6E5F88-F85D-4291-B199-BF21FBF32379}" type="presParOf" srcId="{87D292B1-8D81-4196-B23E-A92DF477E916}" destId="{744A655E-8CEC-4A25-A6D2-98BB6FE1247E}" srcOrd="1" destOrd="0" presId="urn:microsoft.com/office/officeart/2005/8/layout/pList1"/>
    <dgm:cxn modelId="{3F00FBDA-7FF6-41E5-8314-AC9BCF4CC488}" type="presParOf" srcId="{17474A33-B658-464C-90DA-9254C7D6D4BA}" destId="{CC0FE767-3A98-4300-8388-0530B6AEC129}" srcOrd="5" destOrd="0" presId="urn:microsoft.com/office/officeart/2005/8/layout/pList1"/>
    <dgm:cxn modelId="{376F509C-8425-4B22-B8D9-336968DB0FD3}" type="presParOf" srcId="{17474A33-B658-464C-90DA-9254C7D6D4BA}" destId="{D3782142-AB48-4D1E-90B5-B9027021DA0C}" srcOrd="6" destOrd="0" presId="urn:microsoft.com/office/officeart/2005/8/layout/pList1"/>
    <dgm:cxn modelId="{B51D603F-81FE-4BC1-86B7-088570D49FE3}" type="presParOf" srcId="{D3782142-AB48-4D1E-90B5-B9027021DA0C}" destId="{0AFACA66-EF20-4141-815D-712E6B0DF6BB}" srcOrd="0" destOrd="0" presId="urn:microsoft.com/office/officeart/2005/8/layout/pList1"/>
    <dgm:cxn modelId="{3E8D2759-7EA8-433E-81E2-D3AE58F95D4D}" type="presParOf" srcId="{D3782142-AB48-4D1E-90B5-B9027021DA0C}" destId="{D1CAB86C-AF35-475C-8C7C-951B5CCA8E2F}" srcOrd="1" destOrd="0" presId="urn:microsoft.com/office/officeart/2005/8/layout/pList1"/>
    <dgm:cxn modelId="{E261515F-EB65-42FB-81AB-548F9F05A93F}" type="presParOf" srcId="{17474A33-B658-464C-90DA-9254C7D6D4BA}" destId="{61DDE3C4-1A70-4A6B-9D24-036436679D42}" srcOrd="7" destOrd="0" presId="urn:microsoft.com/office/officeart/2005/8/layout/pList1"/>
    <dgm:cxn modelId="{88C6571B-FD2D-417C-96BF-3F32031B66BB}" type="presParOf" srcId="{17474A33-B658-464C-90DA-9254C7D6D4BA}" destId="{6D305025-8D07-4A71-85CE-3443D33A1819}" srcOrd="8" destOrd="0" presId="urn:microsoft.com/office/officeart/2005/8/layout/pList1"/>
    <dgm:cxn modelId="{A9CFAAEA-3618-4D7A-A0E2-6F02D0D7B221}" type="presParOf" srcId="{6D305025-8D07-4A71-85CE-3443D33A1819}" destId="{0E73EE55-F3D5-475A-96E2-ACD52AE18EF1}" srcOrd="0" destOrd="0" presId="urn:microsoft.com/office/officeart/2005/8/layout/pList1"/>
    <dgm:cxn modelId="{151B56F8-3E92-490E-960D-9096F794FCB0}" type="presParOf" srcId="{6D305025-8D07-4A71-85CE-3443D33A1819}" destId="{CA0BA2D6-AF6C-4AB1-8CF5-1900EADBC12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8224FA-2437-4488-9574-A6D9BCBE2F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a:solidFill>
          <a:srgbClr val="3B668C"/>
        </a:solidFill>
      </dgm:spPr>
      <dgm:t>
        <a:bodyPr/>
        <a:lstStyle/>
        <a:p>
          <a:pPr algn="ctr" rtl="1">
            <a:lnSpc>
              <a:spcPct val="114000"/>
            </a:lnSpc>
          </a:pPr>
          <a:r>
            <a:rPr lang="ar-LB" sz="2000" dirty="0">
              <a:latin typeface="29LT Adir" panose="00000506000000000000" pitchFamily="50" charset="-78"/>
              <a:cs typeface="29LT Adir" panose="00000506000000000000" pitchFamily="50" charset="-78"/>
            </a:rPr>
            <a:t>نيّة الصوم: هي العزم على الإمساك عن المفطرات المعهودة بقصد القربة أو الامتثال لأمر لله تعالى. ويكفي هذا العزم ولا يشترط التلفّظ به.</a:t>
          </a:r>
          <a:endParaRPr lang="en-US" sz="200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rtl="1"/>
          <a:endParaRPr lang="en-US" sz="200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rtl="1"/>
          <a:endParaRPr lang="en-US" sz="2000">
            <a:latin typeface="29LT Adir" panose="00000506000000000000" pitchFamily="50" charset="-78"/>
            <a:cs typeface="29LT Adir" panose="00000506000000000000" pitchFamily="50" charset="-78"/>
          </a:endParaRPr>
        </a:p>
      </dgm:t>
    </dgm:pt>
    <dgm:pt modelId="{2B5222A2-8D41-4A5C-AB7E-D2E620389D0F}">
      <dgm:prSet custT="1"/>
      <dgm:spPr>
        <a:solidFill>
          <a:srgbClr val="3B668C"/>
        </a:solidFill>
      </dgm:spPr>
      <dgm:t>
        <a:bodyPr/>
        <a:lstStyle/>
        <a:p>
          <a:pPr algn="ctr" rtl="1">
            <a:lnSpc>
              <a:spcPct val="114000"/>
            </a:lnSpc>
          </a:pPr>
          <a:r>
            <a:rPr lang="ar-LB" sz="2000" dirty="0">
              <a:latin typeface="29LT Adir" panose="00000506000000000000" pitchFamily="50" charset="-78"/>
              <a:cs typeface="29LT Adir" panose="00000506000000000000" pitchFamily="50" charset="-78"/>
            </a:rPr>
            <a:t>يكفي في صوم شهر رمضان أن ينويه كلّه بنيّة واحدة قبل الشهر.</a:t>
          </a:r>
          <a:endParaRPr lang="en-US" sz="2000" dirty="0">
            <a:latin typeface="29LT Adir" panose="00000506000000000000" pitchFamily="50" charset="-78"/>
            <a:cs typeface="29LT Adir" panose="00000506000000000000" pitchFamily="50" charset="-78"/>
          </a:endParaRPr>
        </a:p>
      </dgm:t>
    </dgm:pt>
    <dgm:pt modelId="{04A94E2E-9D6E-45CB-8D93-946955ED6E73}" type="parTrans" cxnId="{C9FE522E-3074-41C2-97CD-ED4EC79144B7}">
      <dgm:prSet/>
      <dgm:spPr/>
      <dgm:t>
        <a:bodyPr/>
        <a:lstStyle/>
        <a:p>
          <a:pPr algn="ctr" rtl="1"/>
          <a:endParaRPr lang="en-US" sz="2000">
            <a:latin typeface="29LT Adir" panose="00000506000000000000" pitchFamily="50" charset="-78"/>
            <a:cs typeface="29LT Adir" panose="00000506000000000000" pitchFamily="50" charset="-78"/>
          </a:endParaRPr>
        </a:p>
      </dgm:t>
    </dgm:pt>
    <dgm:pt modelId="{32A4A25E-E116-4D71-A2DE-781FC9FF30BF}" type="sibTrans" cxnId="{C9FE522E-3074-41C2-97CD-ED4EC79144B7}">
      <dgm:prSet/>
      <dgm:spPr/>
      <dgm:t>
        <a:bodyPr/>
        <a:lstStyle/>
        <a:p>
          <a:pPr algn="ctr" rtl="1"/>
          <a:endParaRPr lang="en-US" sz="2000">
            <a:latin typeface="29LT Adir" panose="00000506000000000000" pitchFamily="50" charset="-78"/>
            <a:cs typeface="29LT Adir" panose="00000506000000000000" pitchFamily="50" charset="-78"/>
          </a:endParaRPr>
        </a:p>
      </dgm:t>
    </dgm:pt>
    <dgm:pt modelId="{017A2F2A-6A42-477F-A5DD-02AEFC065C13}" type="pres">
      <dgm:prSet presAssocID="{228224FA-2437-4488-9574-A6D9BCBE2FF2}" presName="linear" presStyleCnt="0">
        <dgm:presLayoutVars>
          <dgm:animLvl val="lvl"/>
          <dgm:resizeHandles val="exact"/>
        </dgm:presLayoutVars>
      </dgm:prSet>
      <dgm:spPr/>
    </dgm:pt>
    <dgm:pt modelId="{897C9D3C-8D7F-4587-BC7A-7FFFB08C81D4}" type="pres">
      <dgm:prSet presAssocID="{218C7EE4-BA20-4F23-8742-79769B468C12}" presName="parentText" presStyleLbl="node1" presStyleIdx="0" presStyleCnt="2">
        <dgm:presLayoutVars>
          <dgm:chMax val="0"/>
          <dgm:bulletEnabled val="1"/>
        </dgm:presLayoutVars>
      </dgm:prSet>
      <dgm:spPr/>
    </dgm:pt>
    <dgm:pt modelId="{507AC9D7-0931-4BE2-BC23-B54AADD7D744}" type="pres">
      <dgm:prSet presAssocID="{37741E49-F66D-4E07-ACFA-DD694B05A8CA}" presName="spacer" presStyleCnt="0"/>
      <dgm:spPr/>
    </dgm:pt>
    <dgm:pt modelId="{AFB242F2-0C0F-45F0-AA18-DD8563E27915}" type="pres">
      <dgm:prSet presAssocID="{2B5222A2-8D41-4A5C-AB7E-D2E620389D0F}" presName="parentText" presStyleLbl="node1" presStyleIdx="1" presStyleCnt="2">
        <dgm:presLayoutVars>
          <dgm:chMax val="0"/>
          <dgm:bulletEnabled val="1"/>
        </dgm:presLayoutVars>
      </dgm:prSet>
      <dgm:spPr/>
    </dgm:pt>
  </dgm:ptLst>
  <dgm:cxnLst>
    <dgm:cxn modelId="{C9FE522E-3074-41C2-97CD-ED4EC79144B7}" srcId="{228224FA-2437-4488-9574-A6D9BCBE2FF2}" destId="{2B5222A2-8D41-4A5C-AB7E-D2E620389D0F}" srcOrd="1" destOrd="0" parTransId="{04A94E2E-9D6E-45CB-8D93-946955ED6E73}" sibTransId="{32A4A25E-E116-4D71-A2DE-781FC9FF30BF}"/>
    <dgm:cxn modelId="{70994F3E-2E4E-43F5-84B7-8CA4E8D95EAA}" type="presOf" srcId="{2B5222A2-8D41-4A5C-AB7E-D2E620389D0F}" destId="{AFB242F2-0C0F-45F0-AA18-DD8563E27915}" srcOrd="0" destOrd="0" presId="urn:microsoft.com/office/officeart/2005/8/layout/vList2"/>
    <dgm:cxn modelId="{79648FDF-4DD2-45DA-8AFF-897727BCF4E6}" srcId="{228224FA-2437-4488-9574-A6D9BCBE2FF2}" destId="{218C7EE4-BA20-4F23-8742-79769B468C12}" srcOrd="0" destOrd="0" parTransId="{E819FC89-E2F2-4DBA-91BF-F8E2C1F3DB5C}" sibTransId="{37741E49-F66D-4E07-ACFA-DD694B05A8CA}"/>
    <dgm:cxn modelId="{EEDAC5E8-FF0F-44F6-BB6B-4E12F1530F7E}" type="presOf" srcId="{228224FA-2437-4488-9574-A6D9BCBE2FF2}" destId="{017A2F2A-6A42-477F-A5DD-02AEFC065C13}" srcOrd="0" destOrd="0" presId="urn:microsoft.com/office/officeart/2005/8/layout/vList2"/>
    <dgm:cxn modelId="{CE1AEDEC-4D43-49CF-98F4-BF35A8F5957B}" type="presOf" srcId="{218C7EE4-BA20-4F23-8742-79769B468C12}" destId="{897C9D3C-8D7F-4587-BC7A-7FFFB08C81D4}" srcOrd="0" destOrd="0" presId="urn:microsoft.com/office/officeart/2005/8/layout/vList2"/>
    <dgm:cxn modelId="{32A099CB-04DF-478C-9E9F-FF9E1E866D62}" type="presParOf" srcId="{017A2F2A-6A42-477F-A5DD-02AEFC065C13}" destId="{897C9D3C-8D7F-4587-BC7A-7FFFB08C81D4}" srcOrd="0" destOrd="0" presId="urn:microsoft.com/office/officeart/2005/8/layout/vList2"/>
    <dgm:cxn modelId="{3406AF44-37C4-4911-A5C5-63A381410FAC}" type="presParOf" srcId="{017A2F2A-6A42-477F-A5DD-02AEFC065C13}" destId="{507AC9D7-0931-4BE2-BC23-B54AADD7D744}" srcOrd="1" destOrd="0" presId="urn:microsoft.com/office/officeart/2005/8/layout/vList2"/>
    <dgm:cxn modelId="{008EE769-42F9-441F-BBD3-0E8248D4AF7F}" type="presParOf" srcId="{017A2F2A-6A42-477F-A5DD-02AEFC065C13}" destId="{AFB242F2-0C0F-45F0-AA18-DD8563E27915}" srcOrd="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8224FA-2437-4488-9574-A6D9BCBE2FF2}"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dgm:spPr/>
      <dgm:t>
        <a:bodyPr/>
        <a:lstStyle/>
        <a:p>
          <a:pPr rtl="1"/>
          <a:endParaRPr lang="en-US" dirty="0"/>
        </a:p>
      </dgm:t>
    </dgm:pt>
    <dgm:pt modelId="{37741E49-F66D-4E07-ACFA-DD694B05A8CA}" type="sibTrans" cxnId="{79648FDF-4DD2-45DA-8AFF-897727BCF4E6}">
      <dgm:prSet/>
      <dgm:spPr/>
      <dgm:t>
        <a:bodyPr/>
        <a:lstStyle/>
        <a:p>
          <a:endParaRPr lang="en-US"/>
        </a:p>
      </dgm:t>
    </dgm:pt>
    <dgm:pt modelId="{E819FC89-E2F2-4DBA-91BF-F8E2C1F3DB5C}" type="parTrans" cxnId="{79648FDF-4DD2-45DA-8AFF-897727BCF4E6}">
      <dgm:prSet/>
      <dgm:spPr/>
      <dgm:t>
        <a:bodyPr/>
        <a:lstStyle/>
        <a:p>
          <a:endParaRPr lang="en-US"/>
        </a:p>
      </dgm:t>
    </dgm:pt>
    <dgm:pt modelId="{103C76CE-4A3B-478E-A0FE-9918BD261501}">
      <dgm:prSet phldrT="[Text]"/>
      <dgm:spPr/>
      <dgm:t>
        <a:bodyPr/>
        <a:lstStyle/>
        <a:p>
          <a:pPr rtl="1"/>
          <a:endParaRPr lang="en-US" dirty="0"/>
        </a:p>
      </dgm:t>
    </dgm:pt>
    <dgm:pt modelId="{2EA6EF3B-22A4-4754-A721-3D37D670D600}" type="sibTrans" cxnId="{912CA50B-9445-4617-8931-59CA07DDA70B}">
      <dgm:prSet/>
      <dgm:spPr/>
      <dgm:t>
        <a:bodyPr/>
        <a:lstStyle/>
        <a:p>
          <a:endParaRPr lang="en-US"/>
        </a:p>
      </dgm:t>
    </dgm:pt>
    <dgm:pt modelId="{6ECDB507-70BA-4D2A-BAE1-BAA1E299758A}" type="parTrans" cxnId="{912CA50B-9445-4617-8931-59CA07DDA70B}">
      <dgm:prSet/>
      <dgm:spPr/>
      <dgm:t>
        <a:bodyPr/>
        <a:lstStyle/>
        <a:p>
          <a:endParaRPr lang="en-US"/>
        </a:p>
      </dgm:t>
    </dgm:pt>
    <dgm:pt modelId="{908DCC85-E442-4D63-B433-50EF1D207947}">
      <dgm:prSet/>
      <dgm:spPr/>
      <dgm:t>
        <a:bodyPr/>
        <a:lstStyle/>
        <a:p>
          <a:pPr rtl="1"/>
          <a:endParaRPr lang="en-US" dirty="0"/>
        </a:p>
      </dgm:t>
    </dgm:pt>
    <dgm:pt modelId="{1D49951D-873B-4BE7-85D9-E48469C03F7B}" type="sibTrans" cxnId="{2CD0FF5A-2430-4081-8682-E1826C014AF6}">
      <dgm:prSet/>
      <dgm:spPr/>
      <dgm:t>
        <a:bodyPr/>
        <a:lstStyle/>
        <a:p>
          <a:endParaRPr lang="en-US"/>
        </a:p>
      </dgm:t>
    </dgm:pt>
    <dgm:pt modelId="{A691B4CF-4898-4848-8DA7-9C4069D33660}" type="parTrans" cxnId="{2CD0FF5A-2430-4081-8682-E1826C014AF6}">
      <dgm:prSet/>
      <dgm:spPr/>
      <dgm:t>
        <a:bodyPr/>
        <a:lstStyle/>
        <a:p>
          <a:endParaRPr lang="en-US"/>
        </a:p>
      </dgm:t>
    </dgm:pt>
    <dgm:pt modelId="{2B5222A2-8D41-4A5C-AB7E-D2E620389D0F}">
      <dgm:prSet/>
      <dgm:spPr/>
      <dgm:t>
        <a:bodyPr/>
        <a:lstStyle/>
        <a:p>
          <a:pPr rtl="1"/>
          <a:endParaRPr lang="en-US" dirty="0"/>
        </a:p>
      </dgm:t>
    </dgm:pt>
    <dgm:pt modelId="{32A4A25E-E116-4D71-A2DE-781FC9FF30BF}" type="sibTrans" cxnId="{C9FE522E-3074-41C2-97CD-ED4EC79144B7}">
      <dgm:prSet/>
      <dgm:spPr/>
      <dgm:t>
        <a:bodyPr/>
        <a:lstStyle/>
        <a:p>
          <a:endParaRPr lang="en-US"/>
        </a:p>
      </dgm:t>
    </dgm:pt>
    <dgm:pt modelId="{04A94E2E-9D6E-45CB-8D93-946955ED6E73}" type="parTrans" cxnId="{C9FE522E-3074-41C2-97CD-ED4EC79144B7}">
      <dgm:prSet/>
      <dgm:spPr/>
      <dgm:t>
        <a:bodyPr/>
        <a:lstStyle/>
        <a:p>
          <a:endParaRPr lang="en-US"/>
        </a:p>
      </dgm:t>
    </dgm:pt>
    <dgm:pt modelId="{7575DA8F-D244-4B22-8AAE-D49691F90AA7}">
      <dgm:prSet/>
      <dgm:spPr/>
      <dgm:t>
        <a:bodyPr/>
        <a:lstStyle/>
        <a:p>
          <a:endParaRPr lang="en-US"/>
        </a:p>
      </dgm:t>
    </dgm:pt>
    <dgm:pt modelId="{BA5CC27B-06A6-49C4-8D64-299A446611E7}" type="parTrans" cxnId="{B7F43FAE-FA76-4BF7-9B36-FE24FEC35242}">
      <dgm:prSet/>
      <dgm:spPr/>
      <dgm:t>
        <a:bodyPr/>
        <a:lstStyle/>
        <a:p>
          <a:endParaRPr lang="en-US"/>
        </a:p>
      </dgm:t>
    </dgm:pt>
    <dgm:pt modelId="{AC49924E-10C9-41BA-AC56-0935D2F13601}" type="sibTrans" cxnId="{B7F43FAE-FA76-4BF7-9B36-FE24FEC35242}">
      <dgm:prSet/>
      <dgm:spPr/>
      <dgm:t>
        <a:bodyPr/>
        <a:lstStyle/>
        <a:p>
          <a:endParaRPr lang="en-US"/>
        </a:p>
      </dgm:t>
    </dgm:pt>
    <dgm:pt modelId="{D3DDAD21-F8A8-4943-9314-D2D38CC859E5}">
      <dgm:prSet/>
      <dgm:spPr/>
      <dgm:t>
        <a:bodyPr/>
        <a:lstStyle/>
        <a:p>
          <a:endParaRPr lang="en-US"/>
        </a:p>
      </dgm:t>
    </dgm:pt>
    <dgm:pt modelId="{27508215-31D0-4733-B4CE-8AC2508A3075}" type="parTrans" cxnId="{55AF3783-C647-48F2-AF1C-FEB68F6138A0}">
      <dgm:prSet/>
      <dgm:spPr/>
      <dgm:t>
        <a:bodyPr/>
        <a:lstStyle/>
        <a:p>
          <a:endParaRPr lang="en-US"/>
        </a:p>
      </dgm:t>
    </dgm:pt>
    <dgm:pt modelId="{F24D5F57-B791-4A65-9FE1-03FCF86C0E5E}" type="sibTrans" cxnId="{55AF3783-C647-48F2-AF1C-FEB68F6138A0}">
      <dgm:prSet/>
      <dgm:spPr/>
      <dgm:t>
        <a:bodyPr/>
        <a:lstStyle/>
        <a:p>
          <a:endParaRPr lang="en-US"/>
        </a:p>
      </dgm:t>
    </dgm:pt>
    <dgm:pt modelId="{352BC34D-08C1-4D2B-A982-B3FF5C6FE337}" type="pres">
      <dgm:prSet presAssocID="{228224FA-2437-4488-9574-A6D9BCBE2FF2}" presName="Name0" presStyleCnt="0">
        <dgm:presLayoutVars>
          <dgm:chMax/>
          <dgm:chPref/>
          <dgm:dir/>
        </dgm:presLayoutVars>
      </dgm:prSet>
      <dgm:spPr/>
    </dgm:pt>
    <dgm:pt modelId="{3A253FF3-7122-43F7-A32F-518F4CE5405C}" type="pres">
      <dgm:prSet presAssocID="{218C7EE4-BA20-4F23-8742-79769B468C12}" presName="composite" presStyleCnt="0">
        <dgm:presLayoutVars>
          <dgm:chMax val="1"/>
          <dgm:chPref val="1"/>
        </dgm:presLayoutVars>
      </dgm:prSet>
      <dgm:spPr/>
    </dgm:pt>
    <dgm:pt modelId="{D3DFFF5A-16EE-43F2-B379-909C9C584898}" type="pres">
      <dgm:prSet presAssocID="{218C7EE4-BA20-4F23-8742-79769B468C12}" presName="Accent" presStyleLbl="trAlignAcc1" presStyleIdx="0" presStyleCnt="6">
        <dgm:presLayoutVars>
          <dgm:chMax val="0"/>
          <dgm:chPref val="0"/>
        </dgm:presLayoutVars>
      </dgm:prSet>
      <dgm:spPr>
        <a:ln>
          <a:noFill/>
        </a:ln>
      </dgm:spPr>
    </dgm:pt>
    <dgm:pt modelId="{3AE2BD73-8107-4EFB-9899-FE1F1233250B}" type="pres">
      <dgm:prSet presAssocID="{218C7EE4-BA20-4F23-8742-79769B468C12}" presName="Image" presStyleLbl="alignImgPlace1" presStyleIdx="0" presStyleCnt="6" custScaleX="148450" custScaleY="274032">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pt>
    <dgm:pt modelId="{E785926A-AD86-45BC-B378-4F86D69049B9}" type="pres">
      <dgm:prSet presAssocID="{218C7EE4-BA20-4F23-8742-79769B468C12}" presName="ChildComposite" presStyleCnt="0"/>
      <dgm:spPr/>
    </dgm:pt>
    <dgm:pt modelId="{50EF3C47-E726-4865-B8DD-5BFC987490DB}" type="pres">
      <dgm:prSet presAssocID="{218C7EE4-BA20-4F23-8742-79769B468C12}" presName="Child" presStyleLbl="node1" presStyleIdx="0" presStyleCnt="0">
        <dgm:presLayoutVars>
          <dgm:chMax val="0"/>
          <dgm:chPref val="0"/>
          <dgm:bulletEnabled val="1"/>
        </dgm:presLayoutVars>
      </dgm:prSet>
      <dgm:spPr/>
    </dgm:pt>
    <dgm:pt modelId="{30414484-7E18-4A90-B199-F42AF555DFA2}" type="pres">
      <dgm:prSet presAssocID="{218C7EE4-BA20-4F23-8742-79769B468C12}" presName="Parent" presStyleLbl="revTx" presStyleIdx="0" presStyleCnt="6">
        <dgm:presLayoutVars>
          <dgm:chMax val="1"/>
          <dgm:chPref val="0"/>
          <dgm:bulletEnabled val="1"/>
        </dgm:presLayoutVars>
      </dgm:prSet>
      <dgm:spPr/>
    </dgm:pt>
    <dgm:pt modelId="{8D87B155-C960-474D-B56F-7B44DA0FD4C0}" type="pres">
      <dgm:prSet presAssocID="{37741E49-F66D-4E07-ACFA-DD694B05A8CA}" presName="sibTrans" presStyleCnt="0"/>
      <dgm:spPr/>
    </dgm:pt>
    <dgm:pt modelId="{E7C773A6-666C-4CC8-8D09-85AFD2610659}" type="pres">
      <dgm:prSet presAssocID="{D3DDAD21-F8A8-4943-9314-D2D38CC859E5}" presName="composite" presStyleCnt="0">
        <dgm:presLayoutVars>
          <dgm:chMax val="1"/>
          <dgm:chPref val="1"/>
        </dgm:presLayoutVars>
      </dgm:prSet>
      <dgm:spPr/>
    </dgm:pt>
    <dgm:pt modelId="{A40A0E65-C7D4-4FF0-BDCD-0B9DDC2A7C9C}" type="pres">
      <dgm:prSet presAssocID="{D3DDAD21-F8A8-4943-9314-D2D38CC859E5}" presName="Accent" presStyleLbl="trAlignAcc1" presStyleIdx="1" presStyleCnt="6">
        <dgm:presLayoutVars>
          <dgm:chMax val="0"/>
          <dgm:chPref val="0"/>
        </dgm:presLayoutVars>
      </dgm:prSet>
      <dgm:spPr>
        <a:ln>
          <a:noFill/>
        </a:ln>
      </dgm:spPr>
    </dgm:pt>
    <dgm:pt modelId="{C2E82896-1544-4A66-9D14-AACB673DF135}" type="pres">
      <dgm:prSet presAssocID="{D3DDAD21-F8A8-4943-9314-D2D38CC859E5}" presName="Image" presStyleLbl="alignImgPlace1" presStyleIdx="1" presStyleCnt="6" custScaleX="148335" custScaleY="274225">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85000" r="-85000"/>
          </a:stretch>
        </a:blipFill>
      </dgm:spPr>
    </dgm:pt>
    <dgm:pt modelId="{4058EB2E-B233-4DB6-84D4-8B78661F079B}" type="pres">
      <dgm:prSet presAssocID="{D3DDAD21-F8A8-4943-9314-D2D38CC859E5}" presName="ChildComposite" presStyleCnt="0"/>
      <dgm:spPr/>
    </dgm:pt>
    <dgm:pt modelId="{54AD561A-9F68-4F67-9040-1CF53F6BAC3E}" type="pres">
      <dgm:prSet presAssocID="{D3DDAD21-F8A8-4943-9314-D2D38CC859E5}" presName="Child" presStyleLbl="node1" presStyleIdx="0" presStyleCnt="0">
        <dgm:presLayoutVars>
          <dgm:chMax val="0"/>
          <dgm:chPref val="0"/>
          <dgm:bulletEnabled val="1"/>
        </dgm:presLayoutVars>
      </dgm:prSet>
      <dgm:spPr/>
    </dgm:pt>
    <dgm:pt modelId="{E22354B9-8FBE-40DA-A98E-4964D3C025D0}" type="pres">
      <dgm:prSet presAssocID="{D3DDAD21-F8A8-4943-9314-D2D38CC859E5}" presName="Parent" presStyleLbl="revTx" presStyleIdx="1" presStyleCnt="6">
        <dgm:presLayoutVars>
          <dgm:chMax val="1"/>
          <dgm:chPref val="0"/>
          <dgm:bulletEnabled val="1"/>
        </dgm:presLayoutVars>
      </dgm:prSet>
      <dgm:spPr/>
    </dgm:pt>
    <dgm:pt modelId="{49D1839E-1542-42C9-862B-7F16FDF64943}" type="pres">
      <dgm:prSet presAssocID="{F24D5F57-B791-4A65-9FE1-03FCF86C0E5E}" presName="sibTrans" presStyleCnt="0"/>
      <dgm:spPr/>
    </dgm:pt>
    <dgm:pt modelId="{782F9808-5867-4ACF-8EB7-E3D48B9C4241}" type="pres">
      <dgm:prSet presAssocID="{7575DA8F-D244-4B22-8AAE-D49691F90AA7}" presName="composite" presStyleCnt="0">
        <dgm:presLayoutVars>
          <dgm:chMax val="1"/>
          <dgm:chPref val="1"/>
        </dgm:presLayoutVars>
      </dgm:prSet>
      <dgm:spPr/>
    </dgm:pt>
    <dgm:pt modelId="{4CA806C2-8F36-42AA-A01B-1771CAC3C9B3}" type="pres">
      <dgm:prSet presAssocID="{7575DA8F-D244-4B22-8AAE-D49691F90AA7}" presName="Accent" presStyleLbl="trAlignAcc1" presStyleIdx="2" presStyleCnt="6">
        <dgm:presLayoutVars>
          <dgm:chMax val="0"/>
          <dgm:chPref val="0"/>
        </dgm:presLayoutVars>
      </dgm:prSet>
      <dgm:spPr>
        <a:ln>
          <a:noFill/>
        </a:ln>
      </dgm:spPr>
    </dgm:pt>
    <dgm:pt modelId="{1DCC46DB-C4B9-4B92-BD56-D1CB43BC692A}" type="pres">
      <dgm:prSet presAssocID="{7575DA8F-D244-4B22-8AAE-D49691F90AA7}" presName="Image" presStyleLbl="alignImgPlace1" presStyleIdx="2" presStyleCnt="6" custScaleX="148335" custScaleY="274225">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87000" r="-87000"/>
          </a:stretch>
        </a:blipFill>
      </dgm:spPr>
    </dgm:pt>
    <dgm:pt modelId="{34FAE91A-AB75-4FDE-B792-08516F213118}" type="pres">
      <dgm:prSet presAssocID="{7575DA8F-D244-4B22-8AAE-D49691F90AA7}" presName="ChildComposite" presStyleCnt="0"/>
      <dgm:spPr/>
    </dgm:pt>
    <dgm:pt modelId="{3ED4AD7A-FA53-4BA1-8241-6C594BBE984C}" type="pres">
      <dgm:prSet presAssocID="{7575DA8F-D244-4B22-8AAE-D49691F90AA7}" presName="Child" presStyleLbl="node1" presStyleIdx="0" presStyleCnt="0">
        <dgm:presLayoutVars>
          <dgm:chMax val="0"/>
          <dgm:chPref val="0"/>
          <dgm:bulletEnabled val="1"/>
        </dgm:presLayoutVars>
      </dgm:prSet>
      <dgm:spPr/>
    </dgm:pt>
    <dgm:pt modelId="{D5663E88-4CF7-4307-9164-E4D958644850}" type="pres">
      <dgm:prSet presAssocID="{7575DA8F-D244-4B22-8AAE-D49691F90AA7}" presName="Parent" presStyleLbl="revTx" presStyleIdx="2" presStyleCnt="6">
        <dgm:presLayoutVars>
          <dgm:chMax val="1"/>
          <dgm:chPref val="0"/>
          <dgm:bulletEnabled val="1"/>
        </dgm:presLayoutVars>
      </dgm:prSet>
      <dgm:spPr/>
    </dgm:pt>
    <dgm:pt modelId="{FEB2C433-E1EE-4AD5-A8EC-8C2DD9F4291F}" type="pres">
      <dgm:prSet presAssocID="{AC49924E-10C9-41BA-AC56-0935D2F13601}" presName="sibTrans" presStyleCnt="0"/>
      <dgm:spPr/>
    </dgm:pt>
    <dgm:pt modelId="{AF9C1193-F881-4C35-8D40-D0DEC409EDBC}" type="pres">
      <dgm:prSet presAssocID="{103C76CE-4A3B-478E-A0FE-9918BD261501}" presName="composite" presStyleCnt="0">
        <dgm:presLayoutVars>
          <dgm:chMax val="1"/>
          <dgm:chPref val="1"/>
        </dgm:presLayoutVars>
      </dgm:prSet>
      <dgm:spPr/>
    </dgm:pt>
    <dgm:pt modelId="{2A703D08-E2CB-4D75-8245-9E3765A43D75}" type="pres">
      <dgm:prSet presAssocID="{103C76CE-4A3B-478E-A0FE-9918BD261501}" presName="Accent" presStyleLbl="trAlignAcc1" presStyleIdx="3" presStyleCnt="6">
        <dgm:presLayoutVars>
          <dgm:chMax val="0"/>
          <dgm:chPref val="0"/>
        </dgm:presLayoutVars>
      </dgm:prSet>
      <dgm:spPr>
        <a:ln>
          <a:noFill/>
        </a:ln>
      </dgm:spPr>
    </dgm:pt>
    <dgm:pt modelId="{E275EEDC-9482-4EAB-B81E-8A9732C83C1E}" type="pres">
      <dgm:prSet presAssocID="{103C76CE-4A3B-478E-A0FE-9918BD261501}" presName="Image" presStyleLbl="alignImgPlace1" presStyleIdx="3" presStyleCnt="6" custScaleX="148450" custScaleY="274032">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58000" r="-58000"/>
          </a:stretch>
        </a:blipFill>
      </dgm:spPr>
    </dgm:pt>
    <dgm:pt modelId="{F766108E-A338-4849-9E0E-5EA8558A0AD0}" type="pres">
      <dgm:prSet presAssocID="{103C76CE-4A3B-478E-A0FE-9918BD261501}" presName="ChildComposite" presStyleCnt="0"/>
      <dgm:spPr/>
    </dgm:pt>
    <dgm:pt modelId="{DCB4D4F3-0F25-4590-8D9A-E9D04191A76F}" type="pres">
      <dgm:prSet presAssocID="{103C76CE-4A3B-478E-A0FE-9918BD261501}" presName="Child" presStyleLbl="node1" presStyleIdx="0" presStyleCnt="0">
        <dgm:presLayoutVars>
          <dgm:chMax val="0"/>
          <dgm:chPref val="0"/>
          <dgm:bulletEnabled val="1"/>
        </dgm:presLayoutVars>
      </dgm:prSet>
      <dgm:spPr/>
    </dgm:pt>
    <dgm:pt modelId="{03D76F56-AE67-41A6-AD84-7CF86F3DF4EB}" type="pres">
      <dgm:prSet presAssocID="{103C76CE-4A3B-478E-A0FE-9918BD261501}" presName="Parent" presStyleLbl="revTx" presStyleIdx="3" presStyleCnt="6">
        <dgm:presLayoutVars>
          <dgm:chMax val="1"/>
          <dgm:chPref val="0"/>
          <dgm:bulletEnabled val="1"/>
        </dgm:presLayoutVars>
      </dgm:prSet>
      <dgm:spPr/>
    </dgm:pt>
    <dgm:pt modelId="{98EFFE33-92B5-428A-A7C8-629C4AF2D9C3}" type="pres">
      <dgm:prSet presAssocID="{2EA6EF3B-22A4-4754-A721-3D37D670D600}" presName="sibTrans" presStyleCnt="0"/>
      <dgm:spPr/>
    </dgm:pt>
    <dgm:pt modelId="{8FEA7A18-609C-4536-AF83-E8A2741A6927}" type="pres">
      <dgm:prSet presAssocID="{2B5222A2-8D41-4A5C-AB7E-D2E620389D0F}" presName="composite" presStyleCnt="0">
        <dgm:presLayoutVars>
          <dgm:chMax val="1"/>
          <dgm:chPref val="1"/>
        </dgm:presLayoutVars>
      </dgm:prSet>
      <dgm:spPr/>
    </dgm:pt>
    <dgm:pt modelId="{2196999D-6C35-4137-9824-544C5AA1CC48}" type="pres">
      <dgm:prSet presAssocID="{2B5222A2-8D41-4A5C-AB7E-D2E620389D0F}" presName="Accent" presStyleLbl="trAlignAcc1" presStyleIdx="4" presStyleCnt="6">
        <dgm:presLayoutVars>
          <dgm:chMax val="0"/>
          <dgm:chPref val="0"/>
        </dgm:presLayoutVars>
      </dgm:prSet>
      <dgm:spPr>
        <a:ln>
          <a:noFill/>
        </a:ln>
      </dgm:spPr>
    </dgm:pt>
    <dgm:pt modelId="{9A330FBC-1854-46F0-B1E7-9ACC646E7F53}" type="pres">
      <dgm:prSet presAssocID="{2B5222A2-8D41-4A5C-AB7E-D2E620389D0F}" presName="Image" presStyleLbl="alignImgPlace1" presStyleIdx="4" presStyleCnt="6" custScaleX="148450" custScaleY="274032">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80000" r="-80000"/>
          </a:stretch>
        </a:blipFill>
      </dgm:spPr>
    </dgm:pt>
    <dgm:pt modelId="{E885CF79-2F80-48C5-B08F-47179B2CAFA9}" type="pres">
      <dgm:prSet presAssocID="{2B5222A2-8D41-4A5C-AB7E-D2E620389D0F}" presName="ChildComposite" presStyleCnt="0"/>
      <dgm:spPr/>
    </dgm:pt>
    <dgm:pt modelId="{23FEE9C9-2E31-468A-8190-D70BBF70D435}" type="pres">
      <dgm:prSet presAssocID="{2B5222A2-8D41-4A5C-AB7E-D2E620389D0F}" presName="Child" presStyleLbl="node1" presStyleIdx="0" presStyleCnt="0">
        <dgm:presLayoutVars>
          <dgm:chMax val="0"/>
          <dgm:chPref val="0"/>
          <dgm:bulletEnabled val="1"/>
        </dgm:presLayoutVars>
      </dgm:prSet>
      <dgm:spPr/>
    </dgm:pt>
    <dgm:pt modelId="{8C06714A-C1A1-479F-8553-233899318640}" type="pres">
      <dgm:prSet presAssocID="{2B5222A2-8D41-4A5C-AB7E-D2E620389D0F}" presName="Parent" presStyleLbl="revTx" presStyleIdx="4" presStyleCnt="6">
        <dgm:presLayoutVars>
          <dgm:chMax val="1"/>
          <dgm:chPref val="0"/>
          <dgm:bulletEnabled val="1"/>
        </dgm:presLayoutVars>
      </dgm:prSet>
      <dgm:spPr/>
    </dgm:pt>
    <dgm:pt modelId="{FD11874F-A6A8-4369-ADD9-F29351895394}" type="pres">
      <dgm:prSet presAssocID="{32A4A25E-E116-4D71-A2DE-781FC9FF30BF}" presName="sibTrans" presStyleCnt="0"/>
      <dgm:spPr/>
    </dgm:pt>
    <dgm:pt modelId="{140C74AA-E41A-4B5F-A69A-994D8B5B3296}" type="pres">
      <dgm:prSet presAssocID="{908DCC85-E442-4D63-B433-50EF1D207947}" presName="composite" presStyleCnt="0">
        <dgm:presLayoutVars>
          <dgm:chMax val="1"/>
          <dgm:chPref val="1"/>
        </dgm:presLayoutVars>
      </dgm:prSet>
      <dgm:spPr/>
    </dgm:pt>
    <dgm:pt modelId="{25CD7484-C210-4F75-B898-0BB19F6AFF03}" type="pres">
      <dgm:prSet presAssocID="{908DCC85-E442-4D63-B433-50EF1D207947}" presName="Accent" presStyleLbl="trAlignAcc1" presStyleIdx="5" presStyleCnt="6">
        <dgm:presLayoutVars>
          <dgm:chMax val="0"/>
          <dgm:chPref val="0"/>
        </dgm:presLayoutVars>
      </dgm:prSet>
      <dgm:spPr>
        <a:ln>
          <a:noFill/>
        </a:ln>
      </dgm:spPr>
    </dgm:pt>
    <dgm:pt modelId="{90A53D0E-6199-4D1A-9EC4-26A14F8D22D9}" type="pres">
      <dgm:prSet presAssocID="{908DCC85-E442-4D63-B433-50EF1D207947}" presName="Image" presStyleLbl="alignImgPlace1" presStyleIdx="5" presStyleCnt="6" custScaleX="148450" custScaleY="274032">
        <dgm:presLayoutVars>
          <dgm:chMax val="0"/>
          <dgm:chPref val="0"/>
        </dgm:presLayoutVars>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8000" r="-68000"/>
          </a:stretch>
        </a:blipFill>
      </dgm:spPr>
    </dgm:pt>
    <dgm:pt modelId="{B9EAE3DF-D5CD-4E31-905F-15DB531DCDC2}" type="pres">
      <dgm:prSet presAssocID="{908DCC85-E442-4D63-B433-50EF1D207947}" presName="ChildComposite" presStyleCnt="0"/>
      <dgm:spPr/>
    </dgm:pt>
    <dgm:pt modelId="{ADF0E6B1-AB3B-4F25-BA8B-AECBC5EBF7B2}" type="pres">
      <dgm:prSet presAssocID="{908DCC85-E442-4D63-B433-50EF1D207947}" presName="Child" presStyleLbl="node1" presStyleIdx="0" presStyleCnt="0">
        <dgm:presLayoutVars>
          <dgm:chMax val="0"/>
          <dgm:chPref val="0"/>
          <dgm:bulletEnabled val="1"/>
        </dgm:presLayoutVars>
      </dgm:prSet>
      <dgm:spPr/>
    </dgm:pt>
    <dgm:pt modelId="{FBB8DC00-365A-4A7D-8ABD-D662EF60A071}" type="pres">
      <dgm:prSet presAssocID="{908DCC85-E442-4D63-B433-50EF1D207947}" presName="Parent" presStyleLbl="revTx" presStyleIdx="5" presStyleCnt="6">
        <dgm:presLayoutVars>
          <dgm:chMax val="1"/>
          <dgm:chPref val="0"/>
          <dgm:bulletEnabled val="1"/>
        </dgm:presLayoutVars>
      </dgm:prSet>
      <dgm:spPr/>
    </dgm:pt>
  </dgm:ptLst>
  <dgm:cxnLst>
    <dgm:cxn modelId="{33C4670B-6E48-4D09-A73D-19A5925EE2B2}" type="presOf" srcId="{908DCC85-E442-4D63-B433-50EF1D207947}" destId="{FBB8DC00-365A-4A7D-8ABD-D662EF60A071}" srcOrd="0" destOrd="0" presId="urn:microsoft.com/office/officeart/2008/layout/CaptionedPictures"/>
    <dgm:cxn modelId="{912CA50B-9445-4617-8931-59CA07DDA70B}" srcId="{228224FA-2437-4488-9574-A6D9BCBE2FF2}" destId="{103C76CE-4A3B-478E-A0FE-9918BD261501}" srcOrd="3" destOrd="0" parTransId="{6ECDB507-70BA-4D2A-BAE1-BAA1E299758A}" sibTransId="{2EA6EF3B-22A4-4754-A721-3D37D670D600}"/>
    <dgm:cxn modelId="{58371B0F-2EB2-4D96-83CE-DB5FCCF967E4}" type="presOf" srcId="{103C76CE-4A3B-478E-A0FE-9918BD261501}" destId="{03D76F56-AE67-41A6-AD84-7CF86F3DF4EB}" srcOrd="0" destOrd="0" presId="urn:microsoft.com/office/officeart/2008/layout/CaptionedPictures"/>
    <dgm:cxn modelId="{14FC7720-3C00-4B57-953A-0D4007910FD4}" type="presOf" srcId="{7575DA8F-D244-4B22-8AAE-D49691F90AA7}" destId="{D5663E88-4CF7-4307-9164-E4D958644850}" srcOrd="0" destOrd="0" presId="urn:microsoft.com/office/officeart/2008/layout/CaptionedPictures"/>
    <dgm:cxn modelId="{C9FE522E-3074-41C2-97CD-ED4EC79144B7}" srcId="{228224FA-2437-4488-9574-A6D9BCBE2FF2}" destId="{2B5222A2-8D41-4A5C-AB7E-D2E620389D0F}" srcOrd="4" destOrd="0" parTransId="{04A94E2E-9D6E-45CB-8D93-946955ED6E73}" sibTransId="{32A4A25E-E116-4D71-A2DE-781FC9FF30BF}"/>
    <dgm:cxn modelId="{2CD0FF5A-2430-4081-8682-E1826C014AF6}" srcId="{228224FA-2437-4488-9574-A6D9BCBE2FF2}" destId="{908DCC85-E442-4D63-B433-50EF1D207947}" srcOrd="5" destOrd="0" parTransId="{A691B4CF-4898-4848-8DA7-9C4069D33660}" sibTransId="{1D49951D-873B-4BE7-85D9-E48469C03F7B}"/>
    <dgm:cxn modelId="{55AF3783-C647-48F2-AF1C-FEB68F6138A0}" srcId="{228224FA-2437-4488-9574-A6D9BCBE2FF2}" destId="{D3DDAD21-F8A8-4943-9314-D2D38CC859E5}" srcOrd="1" destOrd="0" parTransId="{27508215-31D0-4733-B4CE-8AC2508A3075}" sibTransId="{F24D5F57-B791-4A65-9FE1-03FCF86C0E5E}"/>
    <dgm:cxn modelId="{3E1AD4A6-71B0-4F6D-9D98-CAF50B711345}" type="presOf" srcId="{218C7EE4-BA20-4F23-8742-79769B468C12}" destId="{30414484-7E18-4A90-B199-F42AF555DFA2}" srcOrd="0" destOrd="0" presId="urn:microsoft.com/office/officeart/2008/layout/CaptionedPictures"/>
    <dgm:cxn modelId="{B7F43FAE-FA76-4BF7-9B36-FE24FEC35242}" srcId="{228224FA-2437-4488-9574-A6D9BCBE2FF2}" destId="{7575DA8F-D244-4B22-8AAE-D49691F90AA7}" srcOrd="2" destOrd="0" parTransId="{BA5CC27B-06A6-49C4-8D64-299A446611E7}" sibTransId="{AC49924E-10C9-41BA-AC56-0935D2F13601}"/>
    <dgm:cxn modelId="{DCC87CDA-4AFC-43B8-A916-CF9A2F952725}" type="presOf" srcId="{D3DDAD21-F8A8-4943-9314-D2D38CC859E5}" destId="{E22354B9-8FBE-40DA-A98E-4964D3C025D0}" srcOrd="0" destOrd="0" presId="urn:microsoft.com/office/officeart/2008/layout/CaptionedPictures"/>
    <dgm:cxn modelId="{D46874DD-3989-4AAE-9789-5B5C1CBEC8B9}" type="presOf" srcId="{2B5222A2-8D41-4A5C-AB7E-D2E620389D0F}" destId="{8C06714A-C1A1-479F-8553-233899318640}" srcOrd="0" destOrd="0" presId="urn:microsoft.com/office/officeart/2008/layout/CaptionedPictures"/>
    <dgm:cxn modelId="{79648FDF-4DD2-45DA-8AFF-897727BCF4E6}" srcId="{228224FA-2437-4488-9574-A6D9BCBE2FF2}" destId="{218C7EE4-BA20-4F23-8742-79769B468C12}" srcOrd="0" destOrd="0" parTransId="{E819FC89-E2F2-4DBA-91BF-F8E2C1F3DB5C}" sibTransId="{37741E49-F66D-4E07-ACFA-DD694B05A8CA}"/>
    <dgm:cxn modelId="{23B2BEE2-D6F0-49F1-BBE7-AF40FFCD55A0}" type="presOf" srcId="{228224FA-2437-4488-9574-A6D9BCBE2FF2}" destId="{352BC34D-08C1-4D2B-A982-B3FF5C6FE337}" srcOrd="0" destOrd="0" presId="urn:microsoft.com/office/officeart/2008/layout/CaptionedPictures"/>
    <dgm:cxn modelId="{02645BD3-4B8D-4886-AB49-DC274DB594EE}" type="presParOf" srcId="{352BC34D-08C1-4D2B-A982-B3FF5C6FE337}" destId="{3A253FF3-7122-43F7-A32F-518F4CE5405C}" srcOrd="0" destOrd="0" presId="urn:microsoft.com/office/officeart/2008/layout/CaptionedPictures"/>
    <dgm:cxn modelId="{F68A4A40-07B4-4DD8-903E-0F4ECD01B718}" type="presParOf" srcId="{3A253FF3-7122-43F7-A32F-518F4CE5405C}" destId="{D3DFFF5A-16EE-43F2-B379-909C9C584898}" srcOrd="0" destOrd="0" presId="urn:microsoft.com/office/officeart/2008/layout/CaptionedPictures"/>
    <dgm:cxn modelId="{7D26D963-20DA-468B-ADF3-7AE0C9BD6A81}" type="presParOf" srcId="{3A253FF3-7122-43F7-A32F-518F4CE5405C}" destId="{3AE2BD73-8107-4EFB-9899-FE1F1233250B}" srcOrd="1" destOrd="0" presId="urn:microsoft.com/office/officeart/2008/layout/CaptionedPictures"/>
    <dgm:cxn modelId="{02C99AF2-C233-4F50-B67E-DC6039DD5D70}" type="presParOf" srcId="{3A253FF3-7122-43F7-A32F-518F4CE5405C}" destId="{E785926A-AD86-45BC-B378-4F86D69049B9}" srcOrd="2" destOrd="0" presId="urn:microsoft.com/office/officeart/2008/layout/CaptionedPictures"/>
    <dgm:cxn modelId="{959B67AE-AF7F-4DBE-9898-B4B5F6CF6620}" type="presParOf" srcId="{E785926A-AD86-45BC-B378-4F86D69049B9}" destId="{50EF3C47-E726-4865-B8DD-5BFC987490DB}" srcOrd="0" destOrd="0" presId="urn:microsoft.com/office/officeart/2008/layout/CaptionedPictures"/>
    <dgm:cxn modelId="{14870208-B6C1-4198-9895-F34C980E606B}" type="presParOf" srcId="{E785926A-AD86-45BC-B378-4F86D69049B9}" destId="{30414484-7E18-4A90-B199-F42AF555DFA2}" srcOrd="1" destOrd="0" presId="urn:microsoft.com/office/officeart/2008/layout/CaptionedPictures"/>
    <dgm:cxn modelId="{35ACCD35-F647-44C8-A46B-6C13F2DF6E88}" type="presParOf" srcId="{352BC34D-08C1-4D2B-A982-B3FF5C6FE337}" destId="{8D87B155-C960-474D-B56F-7B44DA0FD4C0}" srcOrd="1" destOrd="0" presId="urn:microsoft.com/office/officeart/2008/layout/CaptionedPictures"/>
    <dgm:cxn modelId="{D6E748B0-C393-4F03-8CF2-617211033C95}" type="presParOf" srcId="{352BC34D-08C1-4D2B-A982-B3FF5C6FE337}" destId="{E7C773A6-666C-4CC8-8D09-85AFD2610659}" srcOrd="2" destOrd="0" presId="urn:microsoft.com/office/officeart/2008/layout/CaptionedPictures"/>
    <dgm:cxn modelId="{1533C81C-A81B-4927-A43D-24044909CB33}" type="presParOf" srcId="{E7C773A6-666C-4CC8-8D09-85AFD2610659}" destId="{A40A0E65-C7D4-4FF0-BDCD-0B9DDC2A7C9C}" srcOrd="0" destOrd="0" presId="urn:microsoft.com/office/officeart/2008/layout/CaptionedPictures"/>
    <dgm:cxn modelId="{F92CB727-67CA-42EF-8C47-CC25B8434881}" type="presParOf" srcId="{E7C773A6-666C-4CC8-8D09-85AFD2610659}" destId="{C2E82896-1544-4A66-9D14-AACB673DF135}" srcOrd="1" destOrd="0" presId="urn:microsoft.com/office/officeart/2008/layout/CaptionedPictures"/>
    <dgm:cxn modelId="{BF98083C-54AE-476A-8C44-EFF6691D6F62}" type="presParOf" srcId="{E7C773A6-666C-4CC8-8D09-85AFD2610659}" destId="{4058EB2E-B233-4DB6-84D4-8B78661F079B}" srcOrd="2" destOrd="0" presId="urn:microsoft.com/office/officeart/2008/layout/CaptionedPictures"/>
    <dgm:cxn modelId="{8AA5F1BB-A8B7-4578-88D4-D18360F2F7C7}" type="presParOf" srcId="{4058EB2E-B233-4DB6-84D4-8B78661F079B}" destId="{54AD561A-9F68-4F67-9040-1CF53F6BAC3E}" srcOrd="0" destOrd="0" presId="urn:microsoft.com/office/officeart/2008/layout/CaptionedPictures"/>
    <dgm:cxn modelId="{5FE2FD29-F1B9-4FE3-AF25-6A756EC96CFB}" type="presParOf" srcId="{4058EB2E-B233-4DB6-84D4-8B78661F079B}" destId="{E22354B9-8FBE-40DA-A98E-4964D3C025D0}" srcOrd="1" destOrd="0" presId="urn:microsoft.com/office/officeart/2008/layout/CaptionedPictures"/>
    <dgm:cxn modelId="{59D9BEC6-B1FA-4EB0-A35D-9FB4A608D987}" type="presParOf" srcId="{352BC34D-08C1-4D2B-A982-B3FF5C6FE337}" destId="{49D1839E-1542-42C9-862B-7F16FDF64943}" srcOrd="3" destOrd="0" presId="urn:microsoft.com/office/officeart/2008/layout/CaptionedPictures"/>
    <dgm:cxn modelId="{7D29D072-5DD2-4232-85D2-35A5BF774C69}" type="presParOf" srcId="{352BC34D-08C1-4D2B-A982-B3FF5C6FE337}" destId="{782F9808-5867-4ACF-8EB7-E3D48B9C4241}" srcOrd="4" destOrd="0" presId="urn:microsoft.com/office/officeart/2008/layout/CaptionedPictures"/>
    <dgm:cxn modelId="{75D15FFD-6405-4138-A1CE-417BDA94D6BD}" type="presParOf" srcId="{782F9808-5867-4ACF-8EB7-E3D48B9C4241}" destId="{4CA806C2-8F36-42AA-A01B-1771CAC3C9B3}" srcOrd="0" destOrd="0" presId="urn:microsoft.com/office/officeart/2008/layout/CaptionedPictures"/>
    <dgm:cxn modelId="{30C44093-346C-47DC-BE74-FAB8F40E26F6}" type="presParOf" srcId="{782F9808-5867-4ACF-8EB7-E3D48B9C4241}" destId="{1DCC46DB-C4B9-4B92-BD56-D1CB43BC692A}" srcOrd="1" destOrd="0" presId="urn:microsoft.com/office/officeart/2008/layout/CaptionedPictures"/>
    <dgm:cxn modelId="{131C9374-ACC6-40A5-BF5D-F3378B458804}" type="presParOf" srcId="{782F9808-5867-4ACF-8EB7-E3D48B9C4241}" destId="{34FAE91A-AB75-4FDE-B792-08516F213118}" srcOrd="2" destOrd="0" presId="urn:microsoft.com/office/officeart/2008/layout/CaptionedPictures"/>
    <dgm:cxn modelId="{4F5D33DA-B81D-4978-BF5E-4297F3DA2860}" type="presParOf" srcId="{34FAE91A-AB75-4FDE-B792-08516F213118}" destId="{3ED4AD7A-FA53-4BA1-8241-6C594BBE984C}" srcOrd="0" destOrd="0" presId="urn:microsoft.com/office/officeart/2008/layout/CaptionedPictures"/>
    <dgm:cxn modelId="{B1E14ACB-EC0A-4F71-88B2-CC0BC7C3BB0F}" type="presParOf" srcId="{34FAE91A-AB75-4FDE-B792-08516F213118}" destId="{D5663E88-4CF7-4307-9164-E4D958644850}" srcOrd="1" destOrd="0" presId="urn:microsoft.com/office/officeart/2008/layout/CaptionedPictures"/>
    <dgm:cxn modelId="{83D4C91D-4473-466D-9D69-01BA7AD2A59F}" type="presParOf" srcId="{352BC34D-08C1-4D2B-A982-B3FF5C6FE337}" destId="{FEB2C433-E1EE-4AD5-A8EC-8C2DD9F4291F}" srcOrd="5" destOrd="0" presId="urn:microsoft.com/office/officeart/2008/layout/CaptionedPictures"/>
    <dgm:cxn modelId="{621BD327-6BE0-4C2F-A114-B713DCBBA987}" type="presParOf" srcId="{352BC34D-08C1-4D2B-A982-B3FF5C6FE337}" destId="{AF9C1193-F881-4C35-8D40-D0DEC409EDBC}" srcOrd="6" destOrd="0" presId="urn:microsoft.com/office/officeart/2008/layout/CaptionedPictures"/>
    <dgm:cxn modelId="{5A704D5E-CADB-4242-85A3-B0740CF8DDD6}" type="presParOf" srcId="{AF9C1193-F881-4C35-8D40-D0DEC409EDBC}" destId="{2A703D08-E2CB-4D75-8245-9E3765A43D75}" srcOrd="0" destOrd="0" presId="urn:microsoft.com/office/officeart/2008/layout/CaptionedPictures"/>
    <dgm:cxn modelId="{6F4442FF-2715-4345-9055-C285D84E5FCB}" type="presParOf" srcId="{AF9C1193-F881-4C35-8D40-D0DEC409EDBC}" destId="{E275EEDC-9482-4EAB-B81E-8A9732C83C1E}" srcOrd="1" destOrd="0" presId="urn:microsoft.com/office/officeart/2008/layout/CaptionedPictures"/>
    <dgm:cxn modelId="{EA0CAE6F-AD8A-413F-A018-040A6E8516E8}" type="presParOf" srcId="{AF9C1193-F881-4C35-8D40-D0DEC409EDBC}" destId="{F766108E-A338-4849-9E0E-5EA8558A0AD0}" srcOrd="2" destOrd="0" presId="urn:microsoft.com/office/officeart/2008/layout/CaptionedPictures"/>
    <dgm:cxn modelId="{C750ABD8-0EB6-48F0-AE5A-7B1EFB14D001}" type="presParOf" srcId="{F766108E-A338-4849-9E0E-5EA8558A0AD0}" destId="{DCB4D4F3-0F25-4590-8D9A-E9D04191A76F}" srcOrd="0" destOrd="0" presId="urn:microsoft.com/office/officeart/2008/layout/CaptionedPictures"/>
    <dgm:cxn modelId="{A6B92F27-4BF9-4AF3-9867-3B05EFEAC6CC}" type="presParOf" srcId="{F766108E-A338-4849-9E0E-5EA8558A0AD0}" destId="{03D76F56-AE67-41A6-AD84-7CF86F3DF4EB}" srcOrd="1" destOrd="0" presId="urn:microsoft.com/office/officeart/2008/layout/CaptionedPictures"/>
    <dgm:cxn modelId="{C30D768B-6875-4335-A9E6-CCB8B9957398}" type="presParOf" srcId="{352BC34D-08C1-4D2B-A982-B3FF5C6FE337}" destId="{98EFFE33-92B5-428A-A7C8-629C4AF2D9C3}" srcOrd="7" destOrd="0" presId="urn:microsoft.com/office/officeart/2008/layout/CaptionedPictures"/>
    <dgm:cxn modelId="{B991054F-695B-4812-870A-473C55784DCD}" type="presParOf" srcId="{352BC34D-08C1-4D2B-A982-B3FF5C6FE337}" destId="{8FEA7A18-609C-4536-AF83-E8A2741A6927}" srcOrd="8" destOrd="0" presId="urn:microsoft.com/office/officeart/2008/layout/CaptionedPictures"/>
    <dgm:cxn modelId="{3E6B62B4-E3E4-435C-93BB-40F4F215D72E}" type="presParOf" srcId="{8FEA7A18-609C-4536-AF83-E8A2741A6927}" destId="{2196999D-6C35-4137-9824-544C5AA1CC48}" srcOrd="0" destOrd="0" presId="urn:microsoft.com/office/officeart/2008/layout/CaptionedPictures"/>
    <dgm:cxn modelId="{A1BC7255-CF0D-4CE3-AA66-D81E3C5587E7}" type="presParOf" srcId="{8FEA7A18-609C-4536-AF83-E8A2741A6927}" destId="{9A330FBC-1854-46F0-B1E7-9ACC646E7F53}" srcOrd="1" destOrd="0" presId="urn:microsoft.com/office/officeart/2008/layout/CaptionedPictures"/>
    <dgm:cxn modelId="{AC256D91-E3D2-46F3-B925-581507D56424}" type="presParOf" srcId="{8FEA7A18-609C-4536-AF83-E8A2741A6927}" destId="{E885CF79-2F80-48C5-B08F-47179B2CAFA9}" srcOrd="2" destOrd="0" presId="urn:microsoft.com/office/officeart/2008/layout/CaptionedPictures"/>
    <dgm:cxn modelId="{D69AD736-B622-42DA-A478-513121F024F8}" type="presParOf" srcId="{E885CF79-2F80-48C5-B08F-47179B2CAFA9}" destId="{23FEE9C9-2E31-468A-8190-D70BBF70D435}" srcOrd="0" destOrd="0" presId="urn:microsoft.com/office/officeart/2008/layout/CaptionedPictures"/>
    <dgm:cxn modelId="{C32C610E-E65B-4987-83F1-57601A6052DD}" type="presParOf" srcId="{E885CF79-2F80-48C5-B08F-47179B2CAFA9}" destId="{8C06714A-C1A1-479F-8553-233899318640}" srcOrd="1" destOrd="0" presId="urn:microsoft.com/office/officeart/2008/layout/CaptionedPictures"/>
    <dgm:cxn modelId="{1122ABD5-1674-45E8-9FE4-31532CB3B96D}" type="presParOf" srcId="{352BC34D-08C1-4D2B-A982-B3FF5C6FE337}" destId="{FD11874F-A6A8-4369-ADD9-F29351895394}" srcOrd="9" destOrd="0" presId="urn:microsoft.com/office/officeart/2008/layout/CaptionedPictures"/>
    <dgm:cxn modelId="{507E4D91-600F-421E-BE38-C4B33B570860}" type="presParOf" srcId="{352BC34D-08C1-4D2B-A982-B3FF5C6FE337}" destId="{140C74AA-E41A-4B5F-A69A-994D8B5B3296}" srcOrd="10" destOrd="0" presId="urn:microsoft.com/office/officeart/2008/layout/CaptionedPictures"/>
    <dgm:cxn modelId="{6A462E11-2413-4F23-B783-C701BE985374}" type="presParOf" srcId="{140C74AA-E41A-4B5F-A69A-994D8B5B3296}" destId="{25CD7484-C210-4F75-B898-0BB19F6AFF03}" srcOrd="0" destOrd="0" presId="urn:microsoft.com/office/officeart/2008/layout/CaptionedPictures"/>
    <dgm:cxn modelId="{A868209D-2FA7-4A03-94DD-4772275405E0}" type="presParOf" srcId="{140C74AA-E41A-4B5F-A69A-994D8B5B3296}" destId="{90A53D0E-6199-4D1A-9EC4-26A14F8D22D9}" srcOrd="1" destOrd="0" presId="urn:microsoft.com/office/officeart/2008/layout/CaptionedPictures"/>
    <dgm:cxn modelId="{98094184-94C4-40F5-BBFC-586EF708E38B}" type="presParOf" srcId="{140C74AA-E41A-4B5F-A69A-994D8B5B3296}" destId="{B9EAE3DF-D5CD-4E31-905F-15DB531DCDC2}" srcOrd="2" destOrd="0" presId="urn:microsoft.com/office/officeart/2008/layout/CaptionedPictures"/>
    <dgm:cxn modelId="{1297D501-1D82-4F47-8B7C-98001B58D573}" type="presParOf" srcId="{B9EAE3DF-D5CD-4E31-905F-15DB531DCDC2}" destId="{ADF0E6B1-AB3B-4F25-BA8B-AECBC5EBF7B2}" srcOrd="0" destOrd="0" presId="urn:microsoft.com/office/officeart/2008/layout/CaptionedPictures"/>
    <dgm:cxn modelId="{0730354F-801F-4DAB-9A36-69CC7A8DA1B2}" type="presParOf" srcId="{B9EAE3DF-D5CD-4E31-905F-15DB531DCDC2}" destId="{FBB8DC00-365A-4A7D-8ABD-D662EF60A071}"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8224FA-2437-4488-9574-A6D9BCBE2FF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a:ln>
          <a:solidFill>
            <a:srgbClr val="F2A25C"/>
          </a:solidFill>
        </a:ln>
      </dgm:spPr>
      <dgm:t>
        <a:bodyPr/>
        <a:lstStyle/>
        <a:p>
          <a:pPr algn="just" rtl="1">
            <a:lnSpc>
              <a:spcPct val="114000"/>
            </a:lnSpc>
          </a:pPr>
          <a:r>
            <a:rPr lang="ar-LB" sz="2000" dirty="0">
              <a:latin typeface="29LT Adir" panose="00000506000000000000" pitchFamily="50" charset="-78"/>
              <a:cs typeface="29LT Adir" panose="00000506000000000000" pitchFamily="50" charset="-78"/>
            </a:rPr>
            <a:t>الإسلام والإيمان والبلوغ</a:t>
          </a:r>
        </a:p>
        <a:p>
          <a:pPr algn="just" rtl="1">
            <a:lnSpc>
              <a:spcPct val="114000"/>
            </a:lnSpc>
          </a:pPr>
          <a:r>
            <a:rPr lang="ar-LB" sz="1800" dirty="0">
              <a:latin typeface="29LT Adir" panose="00000506000000000000" pitchFamily="50" charset="-78"/>
              <a:cs typeface="29LT Adir" panose="00000506000000000000" pitchFamily="50" charset="-78"/>
            </a:rPr>
            <a:t>فلا يصحّ الصوم من غير المسلم وغير المؤمن، ولا يجب الصوم من الصبي لكن يصح</a:t>
          </a:r>
          <a:endParaRPr lang="en-US" sz="180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03C7C711-B649-47C3-9C4E-18D8FF214D28}">
      <dgm:prSet phldrT="[Text]" custT="1"/>
      <dgm:spPr>
        <a:ln>
          <a:solidFill>
            <a:srgbClr val="F2A25C"/>
          </a:solidFill>
        </a:ln>
      </dgm:spPr>
      <dgm:t>
        <a:bodyPr/>
        <a:lstStyle/>
        <a:p>
          <a:pPr algn="r" rtl="1">
            <a:lnSpc>
              <a:spcPct val="114000"/>
            </a:lnSpc>
          </a:pPr>
          <a:r>
            <a:rPr lang="ar-LB" sz="2000" dirty="0">
              <a:latin typeface="29LT Adir" panose="00000506000000000000" pitchFamily="50" charset="-78"/>
              <a:cs typeface="29LT Adir" panose="00000506000000000000" pitchFamily="50" charset="-78"/>
            </a:rPr>
            <a:t>القدرة على الصوم</a:t>
          </a:r>
        </a:p>
        <a:p>
          <a:pPr algn="just" rtl="1">
            <a:lnSpc>
              <a:spcPct val="114000"/>
            </a:lnSpc>
          </a:pPr>
          <a:r>
            <a:rPr lang="ar-LB" sz="1800" dirty="0">
              <a:latin typeface="29LT Adir" panose="00000506000000000000" pitchFamily="50" charset="-78"/>
              <a:cs typeface="29LT Adir" panose="00000506000000000000" pitchFamily="50" charset="-78"/>
            </a:rPr>
            <a:t>فلا يصح الصوم ممن لا قدرة له مثل الشيخ والشيخة العاجزين عن الصيام</a:t>
          </a:r>
          <a:endParaRPr lang="en-US" sz="1800" dirty="0">
            <a:latin typeface="29LT Adir" panose="00000506000000000000" pitchFamily="50" charset="-78"/>
            <a:cs typeface="29LT Adir" panose="00000506000000000000" pitchFamily="50" charset="-78"/>
          </a:endParaRPr>
        </a:p>
      </dgm:t>
    </dgm:pt>
    <dgm:pt modelId="{E62CEB45-9CC9-4CB3-93B8-ADF74D2E7DD3}" type="par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ED9337E1-1F0B-4C2C-A1E4-48FF94683A20}" type="sib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103C76CE-4A3B-478E-A0FE-9918BD261501}">
      <dgm:prSet phldrT="[Text]" custT="1"/>
      <dgm:spPr>
        <a:ln>
          <a:solidFill>
            <a:srgbClr val="F2A25C"/>
          </a:solidFill>
        </a:ln>
      </dgm:spPr>
      <dgm:t>
        <a:bodyPr/>
        <a:lstStyle/>
        <a:p>
          <a:pPr algn="just" rtl="1">
            <a:lnSpc>
              <a:spcPct val="114000"/>
            </a:lnSpc>
          </a:pPr>
          <a:r>
            <a:rPr lang="ar-LB" sz="2000" dirty="0">
              <a:latin typeface="29LT Adir" panose="00000506000000000000" pitchFamily="50" charset="-78"/>
              <a:cs typeface="29LT Adir" panose="00000506000000000000" pitchFamily="50" charset="-78"/>
            </a:rPr>
            <a:t>العقل</a:t>
          </a:r>
        </a:p>
        <a:p>
          <a:pPr algn="just" rtl="1">
            <a:lnSpc>
              <a:spcPct val="114000"/>
            </a:lnSpc>
          </a:pPr>
          <a:r>
            <a:rPr lang="ar-LB" sz="1800" dirty="0">
              <a:latin typeface="29LT Adir" panose="00000506000000000000" pitchFamily="50" charset="-78"/>
              <a:cs typeface="29LT Adir" panose="00000506000000000000" pitchFamily="50" charset="-78"/>
            </a:rPr>
            <a:t>فلا يصحّ الصوم من المجنون أو المغمى عليه أو السكران</a:t>
          </a:r>
          <a:endParaRPr lang="en-US" sz="1800" dirty="0">
            <a:latin typeface="29LT Adir" panose="00000506000000000000" pitchFamily="50" charset="-78"/>
            <a:cs typeface="29LT Adir" panose="00000506000000000000" pitchFamily="50" charset="-78"/>
          </a:endParaRPr>
        </a:p>
      </dgm:t>
    </dgm:pt>
    <dgm:pt modelId="{6ECDB507-70BA-4D2A-BAE1-BAA1E299758A}" type="parTrans" cxnId="{912CA50B-9445-4617-8931-59CA07DDA70B}">
      <dgm:prSet/>
      <dgm:spPr/>
      <dgm:t>
        <a:bodyPr/>
        <a:lstStyle/>
        <a:p>
          <a:pPr algn="ctr"/>
          <a:endParaRPr lang="en-US" sz="2000">
            <a:latin typeface="29LT Adir" panose="00000506000000000000" pitchFamily="50" charset="-78"/>
            <a:cs typeface="29LT Adir" panose="00000506000000000000" pitchFamily="50" charset="-78"/>
          </a:endParaRPr>
        </a:p>
      </dgm:t>
    </dgm:pt>
    <dgm:pt modelId="{2EA6EF3B-22A4-4754-A721-3D37D670D600}" type="sibTrans" cxnId="{912CA50B-9445-4617-8931-59CA07DDA70B}">
      <dgm:prSet/>
      <dgm:spPr/>
      <dgm:t>
        <a:bodyPr/>
        <a:lstStyle/>
        <a:p>
          <a:pPr algn="ctr"/>
          <a:endParaRPr lang="en-US" sz="2000">
            <a:latin typeface="29LT Adir" panose="00000506000000000000" pitchFamily="50" charset="-78"/>
            <a:cs typeface="29LT Adir" panose="00000506000000000000" pitchFamily="50" charset="-78"/>
          </a:endParaRPr>
        </a:p>
      </dgm:t>
    </dgm:pt>
    <dgm:pt modelId="{2B5222A2-8D41-4A5C-AB7E-D2E620389D0F}">
      <dgm:prSet custT="1"/>
      <dgm:spPr>
        <a:ln>
          <a:solidFill>
            <a:srgbClr val="F2A25C"/>
          </a:solidFill>
        </a:ln>
      </dgm:spPr>
      <dgm:t>
        <a:bodyPr/>
        <a:lstStyle/>
        <a:p>
          <a:pPr algn="just" rtl="1">
            <a:lnSpc>
              <a:spcPct val="114000"/>
            </a:lnSpc>
          </a:pPr>
          <a:r>
            <a:rPr lang="ar-LB" sz="2000" dirty="0">
              <a:latin typeface="29LT Adir" panose="00000506000000000000" pitchFamily="50" charset="-78"/>
              <a:cs typeface="29LT Adir" panose="00000506000000000000" pitchFamily="50" charset="-78"/>
            </a:rPr>
            <a:t>عدم الضرر</a:t>
          </a:r>
        </a:p>
        <a:p>
          <a:pPr algn="just" rtl="1">
            <a:lnSpc>
              <a:spcPct val="114000"/>
            </a:lnSpc>
          </a:pPr>
          <a:r>
            <a:rPr lang="ar-LB" sz="1800" dirty="0">
              <a:latin typeface="29LT Adir" panose="00000506000000000000" pitchFamily="50" charset="-78"/>
              <a:cs typeface="29LT Adir" panose="00000506000000000000" pitchFamily="50" charset="-78"/>
            </a:rPr>
            <a:t>فلا يصحّ الصوم ممن يعلم الضّرر أو يحتمله احتمالًا عقليًّا</a:t>
          </a:r>
          <a:endParaRPr lang="en-US" sz="1800" dirty="0">
            <a:latin typeface="29LT Adir" panose="00000506000000000000" pitchFamily="50" charset="-78"/>
            <a:cs typeface="29LT Adir" panose="00000506000000000000" pitchFamily="50" charset="-78"/>
          </a:endParaRPr>
        </a:p>
      </dgm:t>
    </dgm:pt>
    <dgm:pt modelId="{04A94E2E-9D6E-45CB-8D93-946955ED6E73}" type="parTrans" cxnId="{C9FE522E-3074-41C2-97CD-ED4EC79144B7}">
      <dgm:prSet/>
      <dgm:spPr/>
      <dgm:t>
        <a:bodyPr/>
        <a:lstStyle/>
        <a:p>
          <a:pPr algn="ctr"/>
          <a:endParaRPr lang="en-US" sz="2000">
            <a:latin typeface="29LT Adir" panose="00000506000000000000" pitchFamily="50" charset="-78"/>
            <a:cs typeface="29LT Adir" panose="00000506000000000000" pitchFamily="50" charset="-78"/>
          </a:endParaRPr>
        </a:p>
      </dgm:t>
    </dgm:pt>
    <dgm:pt modelId="{32A4A25E-E116-4D71-A2DE-781FC9FF30BF}" type="sibTrans" cxnId="{C9FE522E-3074-41C2-97CD-ED4EC79144B7}">
      <dgm:prSet/>
      <dgm:spPr/>
      <dgm:t>
        <a:bodyPr/>
        <a:lstStyle/>
        <a:p>
          <a:pPr algn="ctr"/>
          <a:endParaRPr lang="en-US" sz="2000">
            <a:latin typeface="29LT Adir" panose="00000506000000000000" pitchFamily="50" charset="-78"/>
            <a:cs typeface="29LT Adir" panose="00000506000000000000" pitchFamily="50" charset="-78"/>
          </a:endParaRPr>
        </a:p>
      </dgm:t>
    </dgm:pt>
    <dgm:pt modelId="{908DCC85-E442-4D63-B433-50EF1D207947}">
      <dgm:prSet custT="1"/>
      <dgm:spPr>
        <a:ln>
          <a:solidFill>
            <a:srgbClr val="F2A25C"/>
          </a:solidFill>
        </a:ln>
      </dgm:spPr>
      <dgm:t>
        <a:bodyPr/>
        <a:lstStyle/>
        <a:p>
          <a:pPr algn="just" rtl="1">
            <a:lnSpc>
              <a:spcPct val="114000"/>
            </a:lnSpc>
          </a:pPr>
          <a:r>
            <a:rPr lang="ar-LB" sz="2000" dirty="0">
              <a:latin typeface="29LT Adir" panose="00000506000000000000" pitchFamily="50" charset="-78"/>
              <a:cs typeface="29LT Adir" panose="00000506000000000000" pitchFamily="50" charset="-78"/>
            </a:rPr>
            <a:t>الحضر</a:t>
          </a:r>
        </a:p>
        <a:p>
          <a:pPr algn="just" rtl="1">
            <a:lnSpc>
              <a:spcPct val="114000"/>
            </a:lnSpc>
          </a:pPr>
          <a:r>
            <a:rPr lang="ar-LB" sz="1800" dirty="0">
              <a:latin typeface="29LT Adir" panose="00000506000000000000" pitchFamily="50" charset="-78"/>
              <a:cs typeface="29LT Adir" panose="00000506000000000000" pitchFamily="50" charset="-78"/>
            </a:rPr>
            <a:t>فلا يصح الصوم من المسافر بالمعنى الشرعي</a:t>
          </a:r>
        </a:p>
      </dgm:t>
    </dgm:pt>
    <dgm:pt modelId="{A691B4CF-4898-4848-8DA7-9C4069D33660}" type="par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1D49951D-873B-4BE7-85D9-E48469C03F7B}" type="sib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6ADFD9BC-5669-4A97-8E8B-B2FC1887CD63}">
      <dgm:prSet custT="1"/>
      <dgm:spPr>
        <a:ln>
          <a:solidFill>
            <a:srgbClr val="F2A25C"/>
          </a:solidFill>
        </a:ln>
      </dgm:spPr>
      <dgm:t>
        <a:bodyPr/>
        <a:lstStyle/>
        <a:p>
          <a:pPr algn="just" rtl="1"/>
          <a:r>
            <a:rPr lang="ar-LB" sz="2000" dirty="0">
              <a:latin typeface="29LT Adir" panose="00000506000000000000" pitchFamily="50" charset="-78"/>
              <a:cs typeface="29LT Adir" panose="00000506000000000000" pitchFamily="50" charset="-78"/>
            </a:rPr>
            <a:t>الخلو من الحيض والنفاس </a:t>
          </a:r>
          <a:r>
            <a:rPr lang="ar-LB" sz="1500" dirty="0">
              <a:latin typeface="29LT Adir" panose="00000506000000000000" pitchFamily="50" charset="-78"/>
              <a:cs typeface="29LT Adir" panose="00000506000000000000" pitchFamily="50" charset="-78"/>
            </a:rPr>
            <a:t>(للأخوات)</a:t>
          </a:r>
        </a:p>
        <a:p>
          <a:pPr algn="just" rtl="1"/>
          <a:r>
            <a:rPr lang="ar-LB" sz="1800" dirty="0">
              <a:latin typeface="29LT Adir" panose="00000506000000000000" pitchFamily="50" charset="-78"/>
              <a:cs typeface="29LT Adir" panose="00000506000000000000" pitchFamily="50" charset="-78"/>
            </a:rPr>
            <a:t>فلا يصحّ الصوم من الحائض والنفساء</a:t>
          </a:r>
          <a:endParaRPr lang="en-US" sz="1800" dirty="0"/>
        </a:p>
      </dgm:t>
    </dgm:pt>
    <dgm:pt modelId="{DD4ECCCD-A8BC-4E31-9414-C1196F3958BC}" type="parTrans" cxnId="{1294DE50-01C7-41DE-9941-EFB5C57703E0}">
      <dgm:prSet/>
      <dgm:spPr/>
      <dgm:t>
        <a:bodyPr/>
        <a:lstStyle/>
        <a:p>
          <a:endParaRPr lang="en-US"/>
        </a:p>
      </dgm:t>
    </dgm:pt>
    <dgm:pt modelId="{BAEF64BC-392D-45BF-A6EE-B8A923BB118B}" type="sibTrans" cxnId="{1294DE50-01C7-41DE-9941-EFB5C57703E0}">
      <dgm:prSet/>
      <dgm:spPr/>
      <dgm:t>
        <a:bodyPr/>
        <a:lstStyle/>
        <a:p>
          <a:endParaRPr lang="en-US"/>
        </a:p>
      </dgm:t>
    </dgm:pt>
    <dgm:pt modelId="{EC5893B3-FCC0-4933-9089-801669929B75}" type="pres">
      <dgm:prSet presAssocID="{228224FA-2437-4488-9574-A6D9BCBE2FF2}" presName="Name0" presStyleCnt="0">
        <dgm:presLayoutVars>
          <dgm:dir val="rev"/>
          <dgm:resizeHandles val="exact"/>
        </dgm:presLayoutVars>
      </dgm:prSet>
      <dgm:spPr/>
    </dgm:pt>
    <dgm:pt modelId="{6326F589-4106-4D95-91C0-E4561A142098}" type="pres">
      <dgm:prSet presAssocID="{218C7EE4-BA20-4F23-8742-79769B468C12}" presName="composite" presStyleCnt="0"/>
      <dgm:spPr/>
    </dgm:pt>
    <dgm:pt modelId="{51580FBF-12E9-4822-A0FA-9C2DFF834920}" type="pres">
      <dgm:prSet presAssocID="{218C7EE4-BA20-4F23-8742-79769B468C12}" presName="rect1" presStyleLbl="trAlignAcc1" presStyleIdx="0" presStyleCnt="6">
        <dgm:presLayoutVars>
          <dgm:bulletEnabled val="1"/>
        </dgm:presLayoutVars>
      </dgm:prSet>
      <dgm:spPr/>
    </dgm:pt>
    <dgm:pt modelId="{E011CDB4-AD07-4222-8C76-C977B816E592}" type="pres">
      <dgm:prSet presAssocID="{218C7EE4-BA20-4F23-8742-79769B468C12}"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81000" r="-81000"/>
          </a:stretch>
        </a:blipFill>
      </dgm:spPr>
    </dgm:pt>
    <dgm:pt modelId="{602992FC-2D94-4F07-9927-0020E27E6A86}" type="pres">
      <dgm:prSet presAssocID="{37741E49-F66D-4E07-ACFA-DD694B05A8CA}" presName="sibTrans" presStyleCnt="0"/>
      <dgm:spPr/>
    </dgm:pt>
    <dgm:pt modelId="{0E74A88B-450E-4838-91FD-8B4A59508C2A}" type="pres">
      <dgm:prSet presAssocID="{03C7C711-B649-47C3-9C4E-18D8FF214D28}" presName="composite" presStyleCnt="0"/>
      <dgm:spPr/>
    </dgm:pt>
    <dgm:pt modelId="{FF661C0F-CF82-4EE2-9052-3AAA39D54DD8}" type="pres">
      <dgm:prSet presAssocID="{03C7C711-B649-47C3-9C4E-18D8FF214D28}" presName="rect1" presStyleLbl="trAlignAcc1" presStyleIdx="1" presStyleCnt="6">
        <dgm:presLayoutVars>
          <dgm:bulletEnabled val="1"/>
        </dgm:presLayoutVars>
      </dgm:prSet>
      <dgm:spPr/>
    </dgm:pt>
    <dgm:pt modelId="{B3FF1A43-3F5B-4E4C-AD23-D9CCCEF7477F}" type="pres">
      <dgm:prSet presAssocID="{03C7C711-B649-47C3-9C4E-18D8FF214D28}"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79000" r="-79000"/>
          </a:stretch>
        </a:blipFill>
      </dgm:spPr>
    </dgm:pt>
    <dgm:pt modelId="{395D2900-50AC-4737-9DC2-A6A39403B496}" type="pres">
      <dgm:prSet presAssocID="{ED9337E1-1F0B-4C2C-A1E4-48FF94683A20}" presName="sibTrans" presStyleCnt="0"/>
      <dgm:spPr/>
    </dgm:pt>
    <dgm:pt modelId="{B0377CEF-4AE3-4E8D-B931-A032155CDDA1}" type="pres">
      <dgm:prSet presAssocID="{103C76CE-4A3B-478E-A0FE-9918BD261501}" presName="composite" presStyleCnt="0"/>
      <dgm:spPr/>
    </dgm:pt>
    <dgm:pt modelId="{0296D230-108F-4E16-8742-C63485E1CDCC}" type="pres">
      <dgm:prSet presAssocID="{103C76CE-4A3B-478E-A0FE-9918BD261501}" presName="rect1" presStyleLbl="trAlignAcc1" presStyleIdx="2" presStyleCnt="6">
        <dgm:presLayoutVars>
          <dgm:bulletEnabled val="1"/>
        </dgm:presLayoutVars>
      </dgm:prSet>
      <dgm:spPr/>
    </dgm:pt>
    <dgm:pt modelId="{C07C893C-55BF-425D-BF08-6D965239A63F}" type="pres">
      <dgm:prSet presAssocID="{103C76CE-4A3B-478E-A0FE-9918BD261501}"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74000" r="-74000"/>
          </a:stretch>
        </a:blipFill>
      </dgm:spPr>
    </dgm:pt>
    <dgm:pt modelId="{88F89284-C0E9-47AF-AD80-7B795FD7E3DF}" type="pres">
      <dgm:prSet presAssocID="{2EA6EF3B-22A4-4754-A721-3D37D670D600}" presName="sibTrans" presStyleCnt="0"/>
      <dgm:spPr/>
    </dgm:pt>
    <dgm:pt modelId="{8BE0EAB4-6591-479B-8891-720F181EEE80}" type="pres">
      <dgm:prSet presAssocID="{2B5222A2-8D41-4A5C-AB7E-D2E620389D0F}" presName="composite" presStyleCnt="0"/>
      <dgm:spPr/>
    </dgm:pt>
    <dgm:pt modelId="{1537EF81-0F85-469C-9294-DC3B9F48DDD7}" type="pres">
      <dgm:prSet presAssocID="{2B5222A2-8D41-4A5C-AB7E-D2E620389D0F}" presName="rect1" presStyleLbl="trAlignAcc1" presStyleIdx="3" presStyleCnt="6">
        <dgm:presLayoutVars>
          <dgm:bulletEnabled val="1"/>
        </dgm:presLayoutVars>
      </dgm:prSet>
      <dgm:spPr/>
    </dgm:pt>
    <dgm:pt modelId="{E6FB4880-AC2E-4C1B-B2BF-CA996E40DCA0}" type="pres">
      <dgm:prSet presAssocID="{2B5222A2-8D41-4A5C-AB7E-D2E620389D0F}"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53000" r="-53000"/>
          </a:stretch>
        </a:blipFill>
      </dgm:spPr>
    </dgm:pt>
    <dgm:pt modelId="{0BF34E98-107E-47EA-99E9-549EC2846ED7}" type="pres">
      <dgm:prSet presAssocID="{32A4A25E-E116-4D71-A2DE-781FC9FF30BF}" presName="sibTrans" presStyleCnt="0"/>
      <dgm:spPr/>
    </dgm:pt>
    <dgm:pt modelId="{F6871494-62EE-467B-9D4B-60C3DB311323}" type="pres">
      <dgm:prSet presAssocID="{908DCC85-E442-4D63-B433-50EF1D207947}" presName="composite" presStyleCnt="0"/>
      <dgm:spPr/>
    </dgm:pt>
    <dgm:pt modelId="{D87B6DB0-8DB1-4724-8EFE-7D511C9C9FEA}" type="pres">
      <dgm:prSet presAssocID="{908DCC85-E442-4D63-B433-50EF1D207947}" presName="rect1" presStyleLbl="trAlignAcc1" presStyleIdx="4" presStyleCnt="6">
        <dgm:presLayoutVars>
          <dgm:bulletEnabled val="1"/>
        </dgm:presLayoutVars>
      </dgm:prSet>
      <dgm:spPr/>
    </dgm:pt>
    <dgm:pt modelId="{301512C7-43F6-4F9A-9689-E679A6E1A17B}" type="pres">
      <dgm:prSet presAssocID="{908DCC85-E442-4D63-B433-50EF1D207947}"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81000" r="-81000"/>
          </a:stretch>
        </a:blipFill>
      </dgm:spPr>
    </dgm:pt>
    <dgm:pt modelId="{D1AE8C61-5408-42D0-9179-B297ABCBC7FA}" type="pres">
      <dgm:prSet presAssocID="{1D49951D-873B-4BE7-85D9-E48469C03F7B}" presName="sibTrans" presStyleCnt="0"/>
      <dgm:spPr/>
    </dgm:pt>
    <dgm:pt modelId="{F9ED9BBD-CB74-40DB-8537-EEF14E584AD2}" type="pres">
      <dgm:prSet presAssocID="{6ADFD9BC-5669-4A97-8E8B-B2FC1887CD63}" presName="composite" presStyleCnt="0"/>
      <dgm:spPr/>
    </dgm:pt>
    <dgm:pt modelId="{60639BD8-DA77-4377-8F64-7B25441D67C9}" type="pres">
      <dgm:prSet presAssocID="{6ADFD9BC-5669-4A97-8E8B-B2FC1887CD63}" presName="rect1" presStyleLbl="trAlignAcc1" presStyleIdx="5" presStyleCnt="6">
        <dgm:presLayoutVars>
          <dgm:bulletEnabled val="1"/>
        </dgm:presLayoutVars>
      </dgm:prSet>
      <dgm:spPr/>
    </dgm:pt>
    <dgm:pt modelId="{87261A20-A506-44E6-8A62-CC7C13C56FC6}" type="pres">
      <dgm:prSet presAssocID="{6ADFD9BC-5669-4A97-8E8B-B2FC1887CD63}"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78000" r="-78000"/>
          </a:stretch>
        </a:blipFill>
      </dgm:spPr>
    </dgm:pt>
  </dgm:ptLst>
  <dgm:cxnLst>
    <dgm:cxn modelId="{F1DE6308-80D0-4CA3-AA3E-7FF2C871AD78}" type="presOf" srcId="{908DCC85-E442-4D63-B433-50EF1D207947}" destId="{D87B6DB0-8DB1-4724-8EFE-7D511C9C9FEA}" srcOrd="0" destOrd="0" presId="urn:microsoft.com/office/officeart/2008/layout/PictureStrips"/>
    <dgm:cxn modelId="{912CA50B-9445-4617-8931-59CA07DDA70B}" srcId="{228224FA-2437-4488-9574-A6D9BCBE2FF2}" destId="{103C76CE-4A3B-478E-A0FE-9918BD261501}" srcOrd="2" destOrd="0" parTransId="{6ECDB507-70BA-4D2A-BAE1-BAA1E299758A}" sibTransId="{2EA6EF3B-22A4-4754-A721-3D37D670D600}"/>
    <dgm:cxn modelId="{266EE318-E584-4D82-B810-E68265256F14}" type="presOf" srcId="{103C76CE-4A3B-478E-A0FE-9918BD261501}" destId="{0296D230-108F-4E16-8742-C63485E1CDCC}" srcOrd="0" destOrd="0" presId="urn:microsoft.com/office/officeart/2008/layout/PictureStrips"/>
    <dgm:cxn modelId="{C9FE522E-3074-41C2-97CD-ED4EC79144B7}" srcId="{228224FA-2437-4488-9574-A6D9BCBE2FF2}" destId="{2B5222A2-8D41-4A5C-AB7E-D2E620389D0F}" srcOrd="3" destOrd="0" parTransId="{04A94E2E-9D6E-45CB-8D93-946955ED6E73}" sibTransId="{32A4A25E-E116-4D71-A2DE-781FC9FF30BF}"/>
    <dgm:cxn modelId="{7F93A935-EC25-4156-BDF3-58580A2D9B6C}" type="presOf" srcId="{218C7EE4-BA20-4F23-8742-79769B468C12}" destId="{51580FBF-12E9-4822-A0FA-9C2DFF834920}" srcOrd="0" destOrd="0" presId="urn:microsoft.com/office/officeart/2008/layout/PictureStrips"/>
    <dgm:cxn modelId="{C794CF46-53E8-4901-94BE-A28B394F482E}" type="presOf" srcId="{2B5222A2-8D41-4A5C-AB7E-D2E620389D0F}" destId="{1537EF81-0F85-469C-9294-DC3B9F48DDD7}" srcOrd="0" destOrd="0" presId="urn:microsoft.com/office/officeart/2008/layout/PictureStrips"/>
    <dgm:cxn modelId="{FBB3304D-AF7B-4CA7-867E-F7F86E26CA8B}" type="presOf" srcId="{228224FA-2437-4488-9574-A6D9BCBE2FF2}" destId="{EC5893B3-FCC0-4933-9089-801669929B75}" srcOrd="0" destOrd="0" presId="urn:microsoft.com/office/officeart/2008/layout/PictureStrips"/>
    <dgm:cxn modelId="{1294DE50-01C7-41DE-9941-EFB5C57703E0}" srcId="{228224FA-2437-4488-9574-A6D9BCBE2FF2}" destId="{6ADFD9BC-5669-4A97-8E8B-B2FC1887CD63}" srcOrd="5" destOrd="0" parTransId="{DD4ECCCD-A8BC-4E31-9414-C1196F3958BC}" sibTransId="{BAEF64BC-392D-45BF-A6EE-B8A923BB118B}"/>
    <dgm:cxn modelId="{2CD0FF5A-2430-4081-8682-E1826C014AF6}" srcId="{228224FA-2437-4488-9574-A6D9BCBE2FF2}" destId="{908DCC85-E442-4D63-B433-50EF1D207947}" srcOrd="4" destOrd="0" parTransId="{A691B4CF-4898-4848-8DA7-9C4069D33660}" sibTransId="{1D49951D-873B-4BE7-85D9-E48469C03F7B}"/>
    <dgm:cxn modelId="{8BB05F86-573C-4EA3-B403-17CF68A94844}" type="presOf" srcId="{6ADFD9BC-5669-4A97-8E8B-B2FC1887CD63}" destId="{60639BD8-DA77-4377-8F64-7B25441D67C9}" srcOrd="0" destOrd="0" presId="urn:microsoft.com/office/officeart/2008/layout/PictureStrips"/>
    <dgm:cxn modelId="{620F9C9B-5734-4CC0-9D1F-219D9B4D4D2C}" srcId="{228224FA-2437-4488-9574-A6D9BCBE2FF2}" destId="{03C7C711-B649-47C3-9C4E-18D8FF214D28}" srcOrd="1" destOrd="0" parTransId="{E62CEB45-9CC9-4CB3-93B8-ADF74D2E7DD3}" sibTransId="{ED9337E1-1F0B-4C2C-A1E4-48FF94683A20}"/>
    <dgm:cxn modelId="{1CB317C4-16B0-4B60-82C6-00CC3DEEE15D}" type="presOf" srcId="{03C7C711-B649-47C3-9C4E-18D8FF214D28}" destId="{FF661C0F-CF82-4EE2-9052-3AAA39D54DD8}" srcOrd="0" destOrd="0" presId="urn:microsoft.com/office/officeart/2008/layout/PictureStrips"/>
    <dgm:cxn modelId="{79648FDF-4DD2-45DA-8AFF-897727BCF4E6}" srcId="{228224FA-2437-4488-9574-A6D9BCBE2FF2}" destId="{218C7EE4-BA20-4F23-8742-79769B468C12}" srcOrd="0" destOrd="0" parTransId="{E819FC89-E2F2-4DBA-91BF-F8E2C1F3DB5C}" sibTransId="{37741E49-F66D-4E07-ACFA-DD694B05A8CA}"/>
    <dgm:cxn modelId="{42B70B1C-A724-4607-890C-CC1107ACB021}" type="presParOf" srcId="{EC5893B3-FCC0-4933-9089-801669929B75}" destId="{6326F589-4106-4D95-91C0-E4561A142098}" srcOrd="0" destOrd="0" presId="urn:microsoft.com/office/officeart/2008/layout/PictureStrips"/>
    <dgm:cxn modelId="{60FF3AF7-AA1A-404F-8A03-46D5F9BD113C}" type="presParOf" srcId="{6326F589-4106-4D95-91C0-E4561A142098}" destId="{51580FBF-12E9-4822-A0FA-9C2DFF834920}" srcOrd="0" destOrd="0" presId="urn:microsoft.com/office/officeart/2008/layout/PictureStrips"/>
    <dgm:cxn modelId="{148EEBF6-7F9E-4C99-9B76-1647B0E98C77}" type="presParOf" srcId="{6326F589-4106-4D95-91C0-E4561A142098}" destId="{E011CDB4-AD07-4222-8C76-C977B816E592}" srcOrd="1" destOrd="0" presId="urn:microsoft.com/office/officeart/2008/layout/PictureStrips"/>
    <dgm:cxn modelId="{81B42E8A-ED21-4C09-85CE-F671609D7EA0}" type="presParOf" srcId="{EC5893B3-FCC0-4933-9089-801669929B75}" destId="{602992FC-2D94-4F07-9927-0020E27E6A86}" srcOrd="1" destOrd="0" presId="urn:microsoft.com/office/officeart/2008/layout/PictureStrips"/>
    <dgm:cxn modelId="{D33BB171-5C34-4FE6-8A88-FEF770B840B4}" type="presParOf" srcId="{EC5893B3-FCC0-4933-9089-801669929B75}" destId="{0E74A88B-450E-4838-91FD-8B4A59508C2A}" srcOrd="2" destOrd="0" presId="urn:microsoft.com/office/officeart/2008/layout/PictureStrips"/>
    <dgm:cxn modelId="{AB8BB85E-1528-474B-913B-BD23F7FB41BC}" type="presParOf" srcId="{0E74A88B-450E-4838-91FD-8B4A59508C2A}" destId="{FF661C0F-CF82-4EE2-9052-3AAA39D54DD8}" srcOrd="0" destOrd="0" presId="urn:microsoft.com/office/officeart/2008/layout/PictureStrips"/>
    <dgm:cxn modelId="{2FD062B7-C830-450F-86A8-4105AC0370F9}" type="presParOf" srcId="{0E74A88B-450E-4838-91FD-8B4A59508C2A}" destId="{B3FF1A43-3F5B-4E4C-AD23-D9CCCEF7477F}" srcOrd="1" destOrd="0" presId="urn:microsoft.com/office/officeart/2008/layout/PictureStrips"/>
    <dgm:cxn modelId="{1D1BF40B-5195-4C7A-8239-C1ACECF4511E}" type="presParOf" srcId="{EC5893B3-FCC0-4933-9089-801669929B75}" destId="{395D2900-50AC-4737-9DC2-A6A39403B496}" srcOrd="3" destOrd="0" presId="urn:microsoft.com/office/officeart/2008/layout/PictureStrips"/>
    <dgm:cxn modelId="{6A0AAF34-8D8B-444B-BB40-E2FBFFF38D3C}" type="presParOf" srcId="{EC5893B3-FCC0-4933-9089-801669929B75}" destId="{B0377CEF-4AE3-4E8D-B931-A032155CDDA1}" srcOrd="4" destOrd="0" presId="urn:microsoft.com/office/officeart/2008/layout/PictureStrips"/>
    <dgm:cxn modelId="{21F87466-E4D7-4F25-B784-F289536F92F4}" type="presParOf" srcId="{B0377CEF-4AE3-4E8D-B931-A032155CDDA1}" destId="{0296D230-108F-4E16-8742-C63485E1CDCC}" srcOrd="0" destOrd="0" presId="urn:microsoft.com/office/officeart/2008/layout/PictureStrips"/>
    <dgm:cxn modelId="{629ED05D-BFB2-4711-AE21-2AD565501CA6}" type="presParOf" srcId="{B0377CEF-4AE3-4E8D-B931-A032155CDDA1}" destId="{C07C893C-55BF-425D-BF08-6D965239A63F}" srcOrd="1" destOrd="0" presId="urn:microsoft.com/office/officeart/2008/layout/PictureStrips"/>
    <dgm:cxn modelId="{199A5F6B-EB20-4323-966F-2E5D932033C4}" type="presParOf" srcId="{EC5893B3-FCC0-4933-9089-801669929B75}" destId="{88F89284-C0E9-47AF-AD80-7B795FD7E3DF}" srcOrd="5" destOrd="0" presId="urn:microsoft.com/office/officeart/2008/layout/PictureStrips"/>
    <dgm:cxn modelId="{9F9F9E32-43EC-4F74-A7FD-D8231C04831D}" type="presParOf" srcId="{EC5893B3-FCC0-4933-9089-801669929B75}" destId="{8BE0EAB4-6591-479B-8891-720F181EEE80}" srcOrd="6" destOrd="0" presId="urn:microsoft.com/office/officeart/2008/layout/PictureStrips"/>
    <dgm:cxn modelId="{B448D909-84DB-436B-8116-DAC6924CB055}" type="presParOf" srcId="{8BE0EAB4-6591-479B-8891-720F181EEE80}" destId="{1537EF81-0F85-469C-9294-DC3B9F48DDD7}" srcOrd="0" destOrd="0" presId="urn:microsoft.com/office/officeart/2008/layout/PictureStrips"/>
    <dgm:cxn modelId="{A4D8560D-B1F1-44D7-9F52-15325E4ABFF7}" type="presParOf" srcId="{8BE0EAB4-6591-479B-8891-720F181EEE80}" destId="{E6FB4880-AC2E-4C1B-B2BF-CA996E40DCA0}" srcOrd="1" destOrd="0" presId="urn:microsoft.com/office/officeart/2008/layout/PictureStrips"/>
    <dgm:cxn modelId="{4E1FB6E9-1A63-4FD1-BACA-F3B91143BD43}" type="presParOf" srcId="{EC5893B3-FCC0-4933-9089-801669929B75}" destId="{0BF34E98-107E-47EA-99E9-549EC2846ED7}" srcOrd="7" destOrd="0" presId="urn:microsoft.com/office/officeart/2008/layout/PictureStrips"/>
    <dgm:cxn modelId="{4C08CC93-B057-4916-AFFE-FE547025E99B}" type="presParOf" srcId="{EC5893B3-FCC0-4933-9089-801669929B75}" destId="{F6871494-62EE-467B-9D4B-60C3DB311323}" srcOrd="8" destOrd="0" presId="urn:microsoft.com/office/officeart/2008/layout/PictureStrips"/>
    <dgm:cxn modelId="{C4BE4AC6-2E0D-49AD-B5B5-22129B19C304}" type="presParOf" srcId="{F6871494-62EE-467B-9D4B-60C3DB311323}" destId="{D87B6DB0-8DB1-4724-8EFE-7D511C9C9FEA}" srcOrd="0" destOrd="0" presId="urn:microsoft.com/office/officeart/2008/layout/PictureStrips"/>
    <dgm:cxn modelId="{02922041-D521-4674-8BC8-75E4BD94F110}" type="presParOf" srcId="{F6871494-62EE-467B-9D4B-60C3DB311323}" destId="{301512C7-43F6-4F9A-9689-E679A6E1A17B}" srcOrd="1" destOrd="0" presId="urn:microsoft.com/office/officeart/2008/layout/PictureStrips"/>
    <dgm:cxn modelId="{F303D8DE-0CD6-4498-9F6F-13CC29D2E564}" type="presParOf" srcId="{EC5893B3-FCC0-4933-9089-801669929B75}" destId="{D1AE8C61-5408-42D0-9179-B297ABCBC7FA}" srcOrd="9" destOrd="0" presId="urn:microsoft.com/office/officeart/2008/layout/PictureStrips"/>
    <dgm:cxn modelId="{B54371A0-E176-427B-8290-84D17E4A9211}" type="presParOf" srcId="{EC5893B3-FCC0-4933-9089-801669929B75}" destId="{F9ED9BBD-CB74-40DB-8537-EEF14E584AD2}" srcOrd="10" destOrd="0" presId="urn:microsoft.com/office/officeart/2008/layout/PictureStrips"/>
    <dgm:cxn modelId="{21E8F253-4640-464C-9FA3-19AD77EA6773}" type="presParOf" srcId="{F9ED9BBD-CB74-40DB-8537-EEF14E584AD2}" destId="{60639BD8-DA77-4377-8F64-7B25441D67C9}" srcOrd="0" destOrd="0" presId="urn:microsoft.com/office/officeart/2008/layout/PictureStrips"/>
    <dgm:cxn modelId="{C47978D3-B9A0-4784-A6B4-C92C5040EA10}" type="presParOf" srcId="{F9ED9BBD-CB74-40DB-8537-EEF14E584AD2}" destId="{87261A20-A506-44E6-8A62-CC7C13C56FC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8224FA-2437-4488-9574-A6D9BCBE2F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تعمّد الأكل</a:t>
          </a:r>
          <a:endParaRPr lang="en-US" sz="200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03C7C711-B649-47C3-9C4E-18D8FF214D28}">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تعمّد الشرب</a:t>
          </a:r>
          <a:endParaRPr lang="en-US" sz="2000" dirty="0">
            <a:latin typeface="29LT Adir" panose="00000506000000000000" pitchFamily="50" charset="-78"/>
            <a:cs typeface="29LT Adir" panose="00000506000000000000" pitchFamily="50" charset="-78"/>
          </a:endParaRPr>
        </a:p>
      </dgm:t>
    </dgm:pt>
    <dgm:pt modelId="{E62CEB45-9CC9-4CB3-93B8-ADF74D2E7DD3}" type="par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ED9337E1-1F0B-4C2C-A1E4-48FF94683A20}" type="sib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908DCC85-E442-4D63-B433-50EF1D207947}">
      <dgm:prSe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تعمّد الاحتقان بالمائع </a:t>
          </a:r>
          <a:r>
            <a:rPr lang="ar-LB" sz="1800" dirty="0">
              <a:latin typeface="29LT Adir" panose="00000506000000000000" pitchFamily="50" charset="-78"/>
              <a:cs typeface="29LT Adir" panose="00000506000000000000" pitchFamily="50" charset="-78"/>
            </a:rPr>
            <a:t>(كالماء ولا يبطل الصوم بالاحتقان بالجامد كالتحميلة)</a:t>
          </a:r>
        </a:p>
      </dgm:t>
    </dgm:pt>
    <dgm:pt modelId="{A691B4CF-4898-4848-8DA7-9C4069D33660}" type="par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1D49951D-873B-4BE7-85D9-E48469C03F7B}" type="sib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6ADFD9BC-5669-4A97-8E8B-B2FC1887CD63}">
      <dgm:prSet custT="1"/>
      <dgm:spPr>
        <a:solidFill>
          <a:srgbClr val="3B668C"/>
        </a:solidFill>
        <a:ln>
          <a:noFill/>
        </a:ln>
      </dgm:spPr>
      <dgm:t>
        <a:bodyPr/>
        <a:lstStyle/>
        <a:p>
          <a:pPr algn="ctr" rtl="1"/>
          <a:r>
            <a:rPr lang="ar-LB" sz="2000" dirty="0">
              <a:latin typeface="29LT Adir" panose="00000506000000000000" pitchFamily="50" charset="-78"/>
              <a:cs typeface="29LT Adir" panose="00000506000000000000" pitchFamily="50" charset="-78"/>
            </a:rPr>
            <a:t>تعمّد إيصال الغبار أو الدخان الغليظين إلى الحلق على الأحوط وجوبًا</a:t>
          </a:r>
          <a:endParaRPr lang="en-US" sz="2000" dirty="0">
            <a:latin typeface="29LT Adir" panose="00000506000000000000" pitchFamily="50" charset="-78"/>
            <a:cs typeface="29LT Adir" panose="00000506000000000000" pitchFamily="50" charset="-78"/>
          </a:endParaRPr>
        </a:p>
      </dgm:t>
    </dgm:pt>
    <dgm:pt modelId="{DD4ECCCD-A8BC-4E31-9414-C1196F3958BC}" type="parTrans" cxnId="{1294DE50-01C7-41DE-9941-EFB5C57703E0}">
      <dgm:prSet/>
      <dgm:spPr/>
      <dgm:t>
        <a:bodyPr/>
        <a:lstStyle/>
        <a:p>
          <a:endParaRPr lang="en-US"/>
        </a:p>
      </dgm:t>
    </dgm:pt>
    <dgm:pt modelId="{BAEF64BC-392D-45BF-A6EE-B8A923BB118B}" type="sibTrans" cxnId="{1294DE50-01C7-41DE-9941-EFB5C57703E0}">
      <dgm:prSet/>
      <dgm:spPr/>
      <dgm:t>
        <a:bodyPr/>
        <a:lstStyle/>
        <a:p>
          <a:endParaRPr lang="en-US"/>
        </a:p>
      </dgm:t>
    </dgm:pt>
    <dgm:pt modelId="{38A0E935-EC01-4408-9366-111AC6703246}">
      <dgm:prSet custT="1"/>
      <dgm:spPr>
        <a:solidFill>
          <a:srgbClr val="3B668C"/>
        </a:solidFill>
        <a:ln>
          <a:noFill/>
        </a:ln>
      </dgm:spPr>
      <dgm:t>
        <a:bodyPr/>
        <a:lstStyle/>
        <a:p>
          <a:pPr algn="ctr" rtl="1"/>
          <a:r>
            <a:rPr lang="ar-LB" sz="2000" dirty="0">
              <a:latin typeface="29LT Adir" panose="00000506000000000000" pitchFamily="50" charset="-78"/>
              <a:cs typeface="29LT Adir" panose="00000506000000000000" pitchFamily="50" charset="-78"/>
            </a:rPr>
            <a:t>تعمّد رمس تمام الرأس في المال على الأحوط وجوبًا</a:t>
          </a:r>
          <a:endParaRPr lang="en-US" sz="2000" dirty="0">
            <a:latin typeface="29LT Adir" panose="00000506000000000000" pitchFamily="50" charset="-78"/>
            <a:cs typeface="29LT Adir" panose="00000506000000000000" pitchFamily="50" charset="-78"/>
          </a:endParaRPr>
        </a:p>
      </dgm:t>
    </dgm:pt>
    <dgm:pt modelId="{40787183-84D2-46D8-8EE0-037551027A2D}" type="parTrans" cxnId="{2918CBA7-8C69-4CA6-9B36-5F672B94F842}">
      <dgm:prSet/>
      <dgm:spPr/>
      <dgm:t>
        <a:bodyPr/>
        <a:lstStyle/>
        <a:p>
          <a:endParaRPr lang="en-US"/>
        </a:p>
      </dgm:t>
    </dgm:pt>
    <dgm:pt modelId="{F22D87F5-4B3D-4A4C-A8DD-AD1BC764F617}" type="sibTrans" cxnId="{2918CBA7-8C69-4CA6-9B36-5F672B94F842}">
      <dgm:prSet/>
      <dgm:spPr/>
      <dgm:t>
        <a:bodyPr/>
        <a:lstStyle/>
        <a:p>
          <a:endParaRPr lang="en-US"/>
        </a:p>
      </dgm:t>
    </dgm:pt>
    <dgm:pt modelId="{1B40B907-FBE7-4866-9CEB-F7DFEFD6B5F1}">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تعمّد البقاء على الحيض أو النفاس إلى طلوع الفجر</a:t>
          </a:r>
          <a:endParaRPr lang="en-US" sz="2000" dirty="0">
            <a:latin typeface="29LT Adir" panose="00000506000000000000" pitchFamily="50" charset="-78"/>
            <a:cs typeface="29LT Adir" panose="00000506000000000000" pitchFamily="50" charset="-78"/>
          </a:endParaRPr>
        </a:p>
      </dgm:t>
    </dgm:pt>
    <dgm:pt modelId="{DE7B0975-1C3C-4BB0-B99E-2040FE9CD664}" type="parTrans" cxnId="{75B8994A-E4C1-4AB5-A060-39A4845E886B}">
      <dgm:prSet/>
      <dgm:spPr/>
      <dgm:t>
        <a:bodyPr/>
        <a:lstStyle/>
        <a:p>
          <a:endParaRPr lang="en-US"/>
        </a:p>
      </dgm:t>
    </dgm:pt>
    <dgm:pt modelId="{76D80717-B02B-4651-8EEE-69A8CA18FF47}" type="sibTrans" cxnId="{75B8994A-E4C1-4AB5-A060-39A4845E886B}">
      <dgm:prSet/>
      <dgm:spPr/>
      <dgm:t>
        <a:bodyPr/>
        <a:lstStyle/>
        <a:p>
          <a:endParaRPr lang="en-US"/>
        </a:p>
      </dgm:t>
    </dgm:pt>
    <dgm:pt modelId="{45C76902-7CE6-4658-9E26-85F4181EB373}">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تعمّد الكذب على الله ورسوله (ص) والأئمّة (ع) على الأحوط وجوبًا</a:t>
          </a:r>
          <a:endParaRPr lang="en-US" sz="2000" dirty="0">
            <a:latin typeface="29LT Adir" panose="00000506000000000000" pitchFamily="50" charset="-78"/>
            <a:cs typeface="29LT Adir" panose="00000506000000000000" pitchFamily="50" charset="-78"/>
          </a:endParaRPr>
        </a:p>
      </dgm:t>
    </dgm:pt>
    <dgm:pt modelId="{264AB2CB-FA46-41E5-98BA-FBB54CE4ECE2}" type="parTrans" cxnId="{42B02C0B-D49D-467E-93CB-A793C78F65FE}">
      <dgm:prSet/>
      <dgm:spPr/>
      <dgm:t>
        <a:bodyPr/>
        <a:lstStyle/>
        <a:p>
          <a:endParaRPr lang="en-US"/>
        </a:p>
      </dgm:t>
    </dgm:pt>
    <dgm:pt modelId="{BC5EBB6A-D701-4761-A986-951AC0C82681}" type="sibTrans" cxnId="{42B02C0B-D49D-467E-93CB-A793C78F65FE}">
      <dgm:prSet/>
      <dgm:spPr/>
      <dgm:t>
        <a:bodyPr/>
        <a:lstStyle/>
        <a:p>
          <a:endParaRPr lang="en-US"/>
        </a:p>
      </dgm:t>
    </dgm:pt>
    <dgm:pt modelId="{D84CDF0D-54DA-486B-9421-6DCDD1F488FA}">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تعمّد القيء (ولو لضرورة)</a:t>
          </a:r>
          <a:endParaRPr lang="en-US" sz="2000" dirty="0">
            <a:latin typeface="29LT Adir" panose="00000506000000000000" pitchFamily="50" charset="-78"/>
            <a:cs typeface="29LT Adir" panose="00000506000000000000" pitchFamily="50" charset="-78"/>
          </a:endParaRPr>
        </a:p>
      </dgm:t>
    </dgm:pt>
    <dgm:pt modelId="{8FD013E4-E167-4809-80EC-BDA5520B099A}" type="parTrans" cxnId="{48F629E7-C2D4-4798-95DD-AF53E029128D}">
      <dgm:prSet/>
      <dgm:spPr/>
      <dgm:t>
        <a:bodyPr/>
        <a:lstStyle/>
        <a:p>
          <a:endParaRPr lang="en-US"/>
        </a:p>
      </dgm:t>
    </dgm:pt>
    <dgm:pt modelId="{E0E9DBD0-944B-4F31-8404-842E9D04DC7C}" type="sibTrans" cxnId="{48F629E7-C2D4-4798-95DD-AF53E029128D}">
      <dgm:prSet/>
      <dgm:spPr/>
      <dgm:t>
        <a:bodyPr/>
        <a:lstStyle/>
        <a:p>
          <a:endParaRPr lang="en-US"/>
        </a:p>
      </dgm:t>
    </dgm:pt>
    <dgm:pt modelId="{E6B03AA4-8A0B-4731-9AA8-DA97D46E51DA}" type="pres">
      <dgm:prSet presAssocID="{228224FA-2437-4488-9574-A6D9BCBE2FF2}" presName="diagram" presStyleCnt="0">
        <dgm:presLayoutVars>
          <dgm:dir val="rev"/>
          <dgm:resizeHandles val="exact"/>
        </dgm:presLayoutVars>
      </dgm:prSet>
      <dgm:spPr/>
    </dgm:pt>
    <dgm:pt modelId="{292DEE84-B997-47EC-89FF-B44E941CDE76}" type="pres">
      <dgm:prSet presAssocID="{218C7EE4-BA20-4F23-8742-79769B468C12}" presName="node" presStyleLbl="node1" presStyleIdx="0" presStyleCnt="8">
        <dgm:presLayoutVars>
          <dgm:bulletEnabled val="1"/>
        </dgm:presLayoutVars>
      </dgm:prSet>
      <dgm:spPr/>
    </dgm:pt>
    <dgm:pt modelId="{F34FAA76-B3FE-4FC8-9C83-3DB19A99F966}" type="pres">
      <dgm:prSet presAssocID="{37741E49-F66D-4E07-ACFA-DD694B05A8CA}" presName="sibTrans" presStyleCnt="0"/>
      <dgm:spPr/>
    </dgm:pt>
    <dgm:pt modelId="{FC83E395-F508-4E32-B164-F64818659A34}" type="pres">
      <dgm:prSet presAssocID="{03C7C711-B649-47C3-9C4E-18D8FF214D28}" presName="node" presStyleLbl="node1" presStyleIdx="1" presStyleCnt="8">
        <dgm:presLayoutVars>
          <dgm:bulletEnabled val="1"/>
        </dgm:presLayoutVars>
      </dgm:prSet>
      <dgm:spPr/>
    </dgm:pt>
    <dgm:pt modelId="{069E0466-5ED1-4EB9-AD5F-E93B04667A08}" type="pres">
      <dgm:prSet presAssocID="{ED9337E1-1F0B-4C2C-A1E4-48FF94683A20}" presName="sibTrans" presStyleCnt="0"/>
      <dgm:spPr/>
    </dgm:pt>
    <dgm:pt modelId="{030F7BB8-FDD2-4A68-AA70-C4817C13E298}" type="pres">
      <dgm:prSet presAssocID="{908DCC85-E442-4D63-B433-50EF1D207947}" presName="node" presStyleLbl="node1" presStyleIdx="2" presStyleCnt="8">
        <dgm:presLayoutVars>
          <dgm:bulletEnabled val="1"/>
        </dgm:presLayoutVars>
      </dgm:prSet>
      <dgm:spPr/>
    </dgm:pt>
    <dgm:pt modelId="{62E451B6-5084-48D8-9CDD-8D83215E3336}" type="pres">
      <dgm:prSet presAssocID="{1D49951D-873B-4BE7-85D9-E48469C03F7B}" presName="sibTrans" presStyleCnt="0"/>
      <dgm:spPr/>
    </dgm:pt>
    <dgm:pt modelId="{1F2100F0-5A71-45B6-8C41-9F664725452D}" type="pres">
      <dgm:prSet presAssocID="{6ADFD9BC-5669-4A97-8E8B-B2FC1887CD63}" presName="node" presStyleLbl="node1" presStyleIdx="3" presStyleCnt="8">
        <dgm:presLayoutVars>
          <dgm:bulletEnabled val="1"/>
        </dgm:presLayoutVars>
      </dgm:prSet>
      <dgm:spPr/>
    </dgm:pt>
    <dgm:pt modelId="{5FF59638-2563-4A15-A83D-D44DBE5888CF}" type="pres">
      <dgm:prSet presAssocID="{BAEF64BC-392D-45BF-A6EE-B8A923BB118B}" presName="sibTrans" presStyleCnt="0"/>
      <dgm:spPr/>
    </dgm:pt>
    <dgm:pt modelId="{0DB2D9F3-1C3C-47F1-9508-215ACEBAF3E2}" type="pres">
      <dgm:prSet presAssocID="{38A0E935-EC01-4408-9366-111AC6703246}" presName="node" presStyleLbl="node1" presStyleIdx="4" presStyleCnt="8">
        <dgm:presLayoutVars>
          <dgm:bulletEnabled val="1"/>
        </dgm:presLayoutVars>
      </dgm:prSet>
      <dgm:spPr/>
    </dgm:pt>
    <dgm:pt modelId="{4D4F5068-69C8-49F1-949E-B8FA94B4724B}" type="pres">
      <dgm:prSet presAssocID="{F22D87F5-4B3D-4A4C-A8DD-AD1BC764F617}" presName="sibTrans" presStyleCnt="0"/>
      <dgm:spPr/>
    </dgm:pt>
    <dgm:pt modelId="{6F2F786F-519B-4E94-ADBD-CA1098CC2B72}" type="pres">
      <dgm:prSet presAssocID="{1B40B907-FBE7-4866-9CEB-F7DFEFD6B5F1}" presName="node" presStyleLbl="node1" presStyleIdx="5" presStyleCnt="8">
        <dgm:presLayoutVars>
          <dgm:bulletEnabled val="1"/>
        </dgm:presLayoutVars>
      </dgm:prSet>
      <dgm:spPr/>
    </dgm:pt>
    <dgm:pt modelId="{8FFFD1EB-A822-47C8-8015-3D43B5E56ED2}" type="pres">
      <dgm:prSet presAssocID="{76D80717-B02B-4651-8EEE-69A8CA18FF47}" presName="sibTrans" presStyleCnt="0"/>
      <dgm:spPr/>
    </dgm:pt>
    <dgm:pt modelId="{1F6C5E2B-F826-4DA8-9D02-1F24920EBF1F}" type="pres">
      <dgm:prSet presAssocID="{45C76902-7CE6-4658-9E26-85F4181EB373}" presName="node" presStyleLbl="node1" presStyleIdx="6" presStyleCnt="8">
        <dgm:presLayoutVars>
          <dgm:bulletEnabled val="1"/>
        </dgm:presLayoutVars>
      </dgm:prSet>
      <dgm:spPr/>
    </dgm:pt>
    <dgm:pt modelId="{F7DF0811-7025-4445-9975-5C9BE6252011}" type="pres">
      <dgm:prSet presAssocID="{BC5EBB6A-D701-4761-A986-951AC0C82681}" presName="sibTrans" presStyleCnt="0"/>
      <dgm:spPr/>
    </dgm:pt>
    <dgm:pt modelId="{21251C88-470F-4DF9-8453-0528E84068D7}" type="pres">
      <dgm:prSet presAssocID="{D84CDF0D-54DA-486B-9421-6DCDD1F488FA}" presName="node" presStyleLbl="node1" presStyleIdx="7" presStyleCnt="8">
        <dgm:presLayoutVars>
          <dgm:bulletEnabled val="1"/>
        </dgm:presLayoutVars>
      </dgm:prSet>
      <dgm:spPr/>
    </dgm:pt>
  </dgm:ptLst>
  <dgm:cxnLst>
    <dgm:cxn modelId="{42B02C0B-D49D-467E-93CB-A793C78F65FE}" srcId="{228224FA-2437-4488-9574-A6D9BCBE2FF2}" destId="{45C76902-7CE6-4658-9E26-85F4181EB373}" srcOrd="6" destOrd="0" parTransId="{264AB2CB-FA46-41E5-98BA-FBB54CE4ECE2}" sibTransId="{BC5EBB6A-D701-4761-A986-951AC0C82681}"/>
    <dgm:cxn modelId="{94131C10-66AD-4BDC-9327-0F9AFF90FAA2}" type="presOf" srcId="{D84CDF0D-54DA-486B-9421-6DCDD1F488FA}" destId="{21251C88-470F-4DF9-8453-0528E84068D7}" srcOrd="0" destOrd="0" presId="urn:microsoft.com/office/officeart/2005/8/layout/default"/>
    <dgm:cxn modelId="{8F30A11C-F96F-4B82-AB72-AA5325DCC366}" type="presOf" srcId="{03C7C711-B649-47C3-9C4E-18D8FF214D28}" destId="{FC83E395-F508-4E32-B164-F64818659A34}" srcOrd="0" destOrd="0" presId="urn:microsoft.com/office/officeart/2005/8/layout/default"/>
    <dgm:cxn modelId="{60F9C51C-9A96-4B37-A1DE-AD8E5B28F2F7}" type="presOf" srcId="{38A0E935-EC01-4408-9366-111AC6703246}" destId="{0DB2D9F3-1C3C-47F1-9508-215ACEBAF3E2}" srcOrd="0" destOrd="0" presId="urn:microsoft.com/office/officeart/2005/8/layout/default"/>
    <dgm:cxn modelId="{00604435-50F4-47EA-99EB-84CD1B46E412}" type="presOf" srcId="{908DCC85-E442-4D63-B433-50EF1D207947}" destId="{030F7BB8-FDD2-4A68-AA70-C4817C13E298}" srcOrd="0" destOrd="0" presId="urn:microsoft.com/office/officeart/2005/8/layout/default"/>
    <dgm:cxn modelId="{75B8994A-E4C1-4AB5-A060-39A4845E886B}" srcId="{228224FA-2437-4488-9574-A6D9BCBE2FF2}" destId="{1B40B907-FBE7-4866-9CEB-F7DFEFD6B5F1}" srcOrd="5" destOrd="0" parTransId="{DE7B0975-1C3C-4BB0-B99E-2040FE9CD664}" sibTransId="{76D80717-B02B-4651-8EEE-69A8CA18FF47}"/>
    <dgm:cxn modelId="{1294DE50-01C7-41DE-9941-EFB5C57703E0}" srcId="{228224FA-2437-4488-9574-A6D9BCBE2FF2}" destId="{6ADFD9BC-5669-4A97-8E8B-B2FC1887CD63}" srcOrd="3" destOrd="0" parTransId="{DD4ECCCD-A8BC-4E31-9414-C1196F3958BC}" sibTransId="{BAEF64BC-392D-45BF-A6EE-B8A923BB118B}"/>
    <dgm:cxn modelId="{7040A35A-D865-4428-AC1A-2D06984B5826}" type="presOf" srcId="{1B40B907-FBE7-4866-9CEB-F7DFEFD6B5F1}" destId="{6F2F786F-519B-4E94-ADBD-CA1098CC2B72}" srcOrd="0" destOrd="0" presId="urn:microsoft.com/office/officeart/2005/8/layout/default"/>
    <dgm:cxn modelId="{2CD0FF5A-2430-4081-8682-E1826C014AF6}" srcId="{228224FA-2437-4488-9574-A6D9BCBE2FF2}" destId="{908DCC85-E442-4D63-B433-50EF1D207947}" srcOrd="2" destOrd="0" parTransId="{A691B4CF-4898-4848-8DA7-9C4069D33660}" sibTransId="{1D49951D-873B-4BE7-85D9-E48469C03F7B}"/>
    <dgm:cxn modelId="{ACE78C96-74E9-4793-9ACA-4E0FA6FA3C25}" type="presOf" srcId="{6ADFD9BC-5669-4A97-8E8B-B2FC1887CD63}" destId="{1F2100F0-5A71-45B6-8C41-9F664725452D}" srcOrd="0" destOrd="0" presId="urn:microsoft.com/office/officeart/2005/8/layout/default"/>
    <dgm:cxn modelId="{620F9C9B-5734-4CC0-9D1F-219D9B4D4D2C}" srcId="{228224FA-2437-4488-9574-A6D9BCBE2FF2}" destId="{03C7C711-B649-47C3-9C4E-18D8FF214D28}" srcOrd="1" destOrd="0" parTransId="{E62CEB45-9CC9-4CB3-93B8-ADF74D2E7DD3}" sibTransId="{ED9337E1-1F0B-4C2C-A1E4-48FF94683A20}"/>
    <dgm:cxn modelId="{BD224CA5-7B35-48B9-9B83-C13D5EF404A4}" type="presOf" srcId="{218C7EE4-BA20-4F23-8742-79769B468C12}" destId="{292DEE84-B997-47EC-89FF-B44E941CDE76}" srcOrd="0" destOrd="0" presId="urn:microsoft.com/office/officeart/2005/8/layout/default"/>
    <dgm:cxn modelId="{2918CBA7-8C69-4CA6-9B36-5F672B94F842}" srcId="{228224FA-2437-4488-9574-A6D9BCBE2FF2}" destId="{38A0E935-EC01-4408-9366-111AC6703246}" srcOrd="4" destOrd="0" parTransId="{40787183-84D2-46D8-8EE0-037551027A2D}" sibTransId="{F22D87F5-4B3D-4A4C-A8DD-AD1BC764F617}"/>
    <dgm:cxn modelId="{0BA0D8BE-A976-43DB-B78B-ADBB36AD111C}" type="presOf" srcId="{228224FA-2437-4488-9574-A6D9BCBE2FF2}" destId="{E6B03AA4-8A0B-4731-9AA8-DA97D46E51DA}" srcOrd="0" destOrd="0" presId="urn:microsoft.com/office/officeart/2005/8/layout/default"/>
    <dgm:cxn modelId="{619162D0-B605-4556-AFFC-508304312F35}" type="presOf" srcId="{45C76902-7CE6-4658-9E26-85F4181EB373}" destId="{1F6C5E2B-F826-4DA8-9D02-1F24920EBF1F}" srcOrd="0" destOrd="0" presId="urn:microsoft.com/office/officeart/2005/8/layout/default"/>
    <dgm:cxn modelId="{79648FDF-4DD2-45DA-8AFF-897727BCF4E6}" srcId="{228224FA-2437-4488-9574-A6D9BCBE2FF2}" destId="{218C7EE4-BA20-4F23-8742-79769B468C12}" srcOrd="0" destOrd="0" parTransId="{E819FC89-E2F2-4DBA-91BF-F8E2C1F3DB5C}" sibTransId="{37741E49-F66D-4E07-ACFA-DD694B05A8CA}"/>
    <dgm:cxn modelId="{48F629E7-C2D4-4798-95DD-AF53E029128D}" srcId="{228224FA-2437-4488-9574-A6D9BCBE2FF2}" destId="{D84CDF0D-54DA-486B-9421-6DCDD1F488FA}" srcOrd="7" destOrd="0" parTransId="{8FD013E4-E167-4809-80EC-BDA5520B099A}" sibTransId="{E0E9DBD0-944B-4F31-8404-842E9D04DC7C}"/>
    <dgm:cxn modelId="{C3D1D761-85D2-4FC4-9DC1-74D5C508F9E5}" type="presParOf" srcId="{E6B03AA4-8A0B-4731-9AA8-DA97D46E51DA}" destId="{292DEE84-B997-47EC-89FF-B44E941CDE76}" srcOrd="0" destOrd="0" presId="urn:microsoft.com/office/officeart/2005/8/layout/default"/>
    <dgm:cxn modelId="{77DCD4E5-215D-408D-B6B0-AD6CBC89279D}" type="presParOf" srcId="{E6B03AA4-8A0B-4731-9AA8-DA97D46E51DA}" destId="{F34FAA76-B3FE-4FC8-9C83-3DB19A99F966}" srcOrd="1" destOrd="0" presId="urn:microsoft.com/office/officeart/2005/8/layout/default"/>
    <dgm:cxn modelId="{965BDBA3-3E68-424B-8294-C306F7682242}" type="presParOf" srcId="{E6B03AA4-8A0B-4731-9AA8-DA97D46E51DA}" destId="{FC83E395-F508-4E32-B164-F64818659A34}" srcOrd="2" destOrd="0" presId="urn:microsoft.com/office/officeart/2005/8/layout/default"/>
    <dgm:cxn modelId="{774B47F0-98F2-4A50-8646-852F37E3E140}" type="presParOf" srcId="{E6B03AA4-8A0B-4731-9AA8-DA97D46E51DA}" destId="{069E0466-5ED1-4EB9-AD5F-E93B04667A08}" srcOrd="3" destOrd="0" presId="urn:microsoft.com/office/officeart/2005/8/layout/default"/>
    <dgm:cxn modelId="{72810C5A-9B18-4E01-BF61-18698FACCEAB}" type="presParOf" srcId="{E6B03AA4-8A0B-4731-9AA8-DA97D46E51DA}" destId="{030F7BB8-FDD2-4A68-AA70-C4817C13E298}" srcOrd="4" destOrd="0" presId="urn:microsoft.com/office/officeart/2005/8/layout/default"/>
    <dgm:cxn modelId="{DC487DD2-E4F3-4BB4-8AFD-E664BB78ECBF}" type="presParOf" srcId="{E6B03AA4-8A0B-4731-9AA8-DA97D46E51DA}" destId="{62E451B6-5084-48D8-9CDD-8D83215E3336}" srcOrd="5" destOrd="0" presId="urn:microsoft.com/office/officeart/2005/8/layout/default"/>
    <dgm:cxn modelId="{E29B27B6-AD25-46FA-82BA-6A11E9D49458}" type="presParOf" srcId="{E6B03AA4-8A0B-4731-9AA8-DA97D46E51DA}" destId="{1F2100F0-5A71-45B6-8C41-9F664725452D}" srcOrd="6" destOrd="0" presId="urn:microsoft.com/office/officeart/2005/8/layout/default"/>
    <dgm:cxn modelId="{BAD56161-6E98-429A-87C0-FA02C12A65D4}" type="presParOf" srcId="{E6B03AA4-8A0B-4731-9AA8-DA97D46E51DA}" destId="{5FF59638-2563-4A15-A83D-D44DBE5888CF}" srcOrd="7" destOrd="0" presId="urn:microsoft.com/office/officeart/2005/8/layout/default"/>
    <dgm:cxn modelId="{02AE34B2-8BE6-48A7-9220-EC73699457A8}" type="presParOf" srcId="{E6B03AA4-8A0B-4731-9AA8-DA97D46E51DA}" destId="{0DB2D9F3-1C3C-47F1-9508-215ACEBAF3E2}" srcOrd="8" destOrd="0" presId="urn:microsoft.com/office/officeart/2005/8/layout/default"/>
    <dgm:cxn modelId="{5ED20AD5-6B99-450A-ACD2-C9E7DB23E7BC}" type="presParOf" srcId="{E6B03AA4-8A0B-4731-9AA8-DA97D46E51DA}" destId="{4D4F5068-69C8-49F1-949E-B8FA94B4724B}" srcOrd="9" destOrd="0" presId="urn:microsoft.com/office/officeart/2005/8/layout/default"/>
    <dgm:cxn modelId="{345F7C81-8A06-4F44-8EBE-5CC1343DFA8C}" type="presParOf" srcId="{E6B03AA4-8A0B-4731-9AA8-DA97D46E51DA}" destId="{6F2F786F-519B-4E94-ADBD-CA1098CC2B72}" srcOrd="10" destOrd="0" presId="urn:microsoft.com/office/officeart/2005/8/layout/default"/>
    <dgm:cxn modelId="{AC6D59CB-C98D-4B4C-AD9C-C3B429F50BA9}" type="presParOf" srcId="{E6B03AA4-8A0B-4731-9AA8-DA97D46E51DA}" destId="{8FFFD1EB-A822-47C8-8015-3D43B5E56ED2}" srcOrd="11" destOrd="0" presId="urn:microsoft.com/office/officeart/2005/8/layout/default"/>
    <dgm:cxn modelId="{4E859198-C951-49A9-AFAD-E2371DE08E2D}" type="presParOf" srcId="{E6B03AA4-8A0B-4731-9AA8-DA97D46E51DA}" destId="{1F6C5E2B-F826-4DA8-9D02-1F24920EBF1F}" srcOrd="12" destOrd="0" presId="urn:microsoft.com/office/officeart/2005/8/layout/default"/>
    <dgm:cxn modelId="{302412AD-7710-4926-871F-F278481F9879}" type="presParOf" srcId="{E6B03AA4-8A0B-4731-9AA8-DA97D46E51DA}" destId="{F7DF0811-7025-4445-9975-5C9BE6252011}" srcOrd="13" destOrd="0" presId="urn:microsoft.com/office/officeart/2005/8/layout/default"/>
    <dgm:cxn modelId="{CFE5345A-7998-4D67-9504-080D9397B16A}" type="presParOf" srcId="{E6B03AA4-8A0B-4731-9AA8-DA97D46E51DA}" destId="{21251C88-470F-4DF9-8453-0528E84068D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8224FA-2437-4488-9574-A6D9BCBE2F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تعمّد الأكل</a:t>
          </a:r>
          <a:endParaRPr lang="en-US" sz="200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a:endParaRPr lang="en-US" sz="2000">
            <a:latin typeface="29LT Adir" panose="00000506000000000000" pitchFamily="50" charset="-78"/>
            <a:cs typeface="29LT Adir" panose="00000506000000000000" pitchFamily="50" charset="-78"/>
          </a:endParaRPr>
        </a:p>
      </dgm:t>
    </dgm:pt>
    <dgm:pt modelId="{03C7C711-B649-47C3-9C4E-18D8FF214D28}">
      <dgm:prSet phldrT="[Tex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تعمّد الشرب</a:t>
          </a:r>
          <a:endParaRPr lang="en-US" sz="2000" dirty="0">
            <a:latin typeface="29LT Adir" panose="00000506000000000000" pitchFamily="50" charset="-78"/>
            <a:cs typeface="29LT Adir" panose="00000506000000000000" pitchFamily="50" charset="-78"/>
          </a:endParaRPr>
        </a:p>
      </dgm:t>
    </dgm:pt>
    <dgm:pt modelId="{E62CEB45-9CC9-4CB3-93B8-ADF74D2E7DD3}" type="par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ED9337E1-1F0B-4C2C-A1E4-48FF94683A20}" type="sibTrans" cxnId="{620F9C9B-5734-4CC0-9D1F-219D9B4D4D2C}">
      <dgm:prSet/>
      <dgm:spPr/>
      <dgm:t>
        <a:bodyPr/>
        <a:lstStyle/>
        <a:p>
          <a:pPr algn="ctr"/>
          <a:endParaRPr lang="en-US" sz="2000">
            <a:latin typeface="29LT Adir" panose="00000506000000000000" pitchFamily="50" charset="-78"/>
            <a:cs typeface="29LT Adir" panose="00000506000000000000" pitchFamily="50" charset="-78"/>
          </a:endParaRPr>
        </a:p>
      </dgm:t>
    </dgm:pt>
    <dgm:pt modelId="{908DCC85-E442-4D63-B433-50EF1D207947}">
      <dgm:prSet custT="1"/>
      <dgm:spPr>
        <a:solidFill>
          <a:srgbClr val="3B668C"/>
        </a:solidFill>
        <a:ln>
          <a:noFill/>
        </a:ln>
      </dgm:spPr>
      <dgm:t>
        <a:bodyPr/>
        <a:lstStyle/>
        <a:p>
          <a:pPr algn="ctr" rtl="1">
            <a:lnSpc>
              <a:spcPct val="114000"/>
            </a:lnSpc>
          </a:pPr>
          <a:r>
            <a:rPr lang="ar-LB" sz="2000" dirty="0">
              <a:latin typeface="29LT Adir" panose="00000506000000000000" pitchFamily="50" charset="-78"/>
              <a:cs typeface="29LT Adir" panose="00000506000000000000" pitchFamily="50" charset="-78"/>
            </a:rPr>
            <a:t>تعمّد الاحتقان بالمائع </a:t>
          </a:r>
          <a:r>
            <a:rPr lang="ar-LB" sz="1800" dirty="0">
              <a:latin typeface="29LT Adir" panose="00000506000000000000" pitchFamily="50" charset="-78"/>
              <a:cs typeface="29LT Adir" panose="00000506000000000000" pitchFamily="50" charset="-78"/>
            </a:rPr>
            <a:t>(كالماء ولا يبطل الصوم بالاحتقان بالجامد كالتحميلة)</a:t>
          </a:r>
        </a:p>
      </dgm:t>
    </dgm:pt>
    <dgm:pt modelId="{A691B4CF-4898-4848-8DA7-9C4069D33660}" type="par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1D49951D-873B-4BE7-85D9-E48469C03F7B}" type="sibTrans" cxnId="{2CD0FF5A-2430-4081-8682-E1826C014AF6}">
      <dgm:prSet/>
      <dgm:spPr/>
      <dgm:t>
        <a:bodyPr/>
        <a:lstStyle/>
        <a:p>
          <a:pPr algn="ctr"/>
          <a:endParaRPr lang="en-US" sz="2000">
            <a:latin typeface="29LT Adir" panose="00000506000000000000" pitchFamily="50" charset="-78"/>
            <a:cs typeface="29LT Adir" panose="00000506000000000000" pitchFamily="50" charset="-78"/>
          </a:endParaRPr>
        </a:p>
      </dgm:t>
    </dgm:pt>
    <dgm:pt modelId="{38A0E935-EC01-4408-9366-111AC6703246}">
      <dgm:prSet custT="1"/>
      <dgm:spPr>
        <a:solidFill>
          <a:srgbClr val="3B668C"/>
        </a:solidFill>
        <a:ln>
          <a:noFill/>
        </a:ln>
      </dgm:spPr>
      <dgm:t>
        <a:bodyPr/>
        <a:lstStyle/>
        <a:p>
          <a:pPr algn="ctr" rtl="1"/>
          <a:r>
            <a:rPr lang="ar-LB" sz="2000" dirty="0">
              <a:latin typeface="29LT Adir" panose="00000506000000000000" pitchFamily="50" charset="-78"/>
              <a:cs typeface="29LT Adir" panose="00000506000000000000" pitchFamily="50" charset="-78"/>
            </a:rPr>
            <a:t>تعمّد رمس تمام الرأس </a:t>
          </a:r>
          <a:r>
            <a:rPr lang="ar-LB" sz="2000">
              <a:latin typeface="29LT Adir" panose="00000506000000000000" pitchFamily="50" charset="-78"/>
              <a:cs typeface="29LT Adir" panose="00000506000000000000" pitchFamily="50" charset="-78"/>
            </a:rPr>
            <a:t>في المال </a:t>
          </a:r>
          <a:r>
            <a:rPr lang="ar-LB" sz="2000" dirty="0">
              <a:latin typeface="29LT Adir" panose="00000506000000000000" pitchFamily="50" charset="-78"/>
              <a:cs typeface="29LT Adir" panose="00000506000000000000" pitchFamily="50" charset="-78"/>
            </a:rPr>
            <a:t>على الأحوط وجوبًا</a:t>
          </a:r>
          <a:endParaRPr lang="en-US" sz="2000" dirty="0">
            <a:latin typeface="29LT Adir" panose="00000506000000000000" pitchFamily="50" charset="-78"/>
            <a:cs typeface="29LT Adir" panose="00000506000000000000" pitchFamily="50" charset="-78"/>
          </a:endParaRPr>
        </a:p>
      </dgm:t>
    </dgm:pt>
    <dgm:pt modelId="{40787183-84D2-46D8-8EE0-037551027A2D}" type="parTrans" cxnId="{2918CBA7-8C69-4CA6-9B36-5F672B94F842}">
      <dgm:prSet/>
      <dgm:spPr/>
      <dgm:t>
        <a:bodyPr/>
        <a:lstStyle/>
        <a:p>
          <a:endParaRPr lang="en-US"/>
        </a:p>
      </dgm:t>
    </dgm:pt>
    <dgm:pt modelId="{F22D87F5-4B3D-4A4C-A8DD-AD1BC764F617}" type="sibTrans" cxnId="{2918CBA7-8C69-4CA6-9B36-5F672B94F842}">
      <dgm:prSet/>
      <dgm:spPr/>
      <dgm:t>
        <a:bodyPr/>
        <a:lstStyle/>
        <a:p>
          <a:endParaRPr lang="en-US"/>
        </a:p>
      </dgm:t>
    </dgm:pt>
    <dgm:pt modelId="{45C76902-7CE6-4658-9E26-85F4181EB373}">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تعمّد الكذب على الله ورسوله (ص) والأئمّة (ع) على الأحوط وجوبًا</a:t>
          </a:r>
          <a:endParaRPr lang="en-US" sz="2000" dirty="0">
            <a:latin typeface="29LT Adir" panose="00000506000000000000" pitchFamily="50" charset="-78"/>
            <a:cs typeface="29LT Adir" panose="00000506000000000000" pitchFamily="50" charset="-78"/>
          </a:endParaRPr>
        </a:p>
      </dgm:t>
    </dgm:pt>
    <dgm:pt modelId="{264AB2CB-FA46-41E5-98BA-FBB54CE4ECE2}" type="parTrans" cxnId="{42B02C0B-D49D-467E-93CB-A793C78F65FE}">
      <dgm:prSet/>
      <dgm:spPr/>
      <dgm:t>
        <a:bodyPr/>
        <a:lstStyle/>
        <a:p>
          <a:endParaRPr lang="en-US"/>
        </a:p>
      </dgm:t>
    </dgm:pt>
    <dgm:pt modelId="{BC5EBB6A-D701-4761-A986-951AC0C82681}" type="sibTrans" cxnId="{42B02C0B-D49D-467E-93CB-A793C78F65FE}">
      <dgm:prSet/>
      <dgm:spPr/>
      <dgm:t>
        <a:bodyPr/>
        <a:lstStyle/>
        <a:p>
          <a:endParaRPr lang="en-US"/>
        </a:p>
      </dgm:t>
    </dgm:pt>
    <dgm:pt modelId="{D84CDF0D-54DA-486B-9421-6DCDD1F488FA}">
      <dgm:prSet custT="1"/>
      <dgm:spPr>
        <a:solidFill>
          <a:srgbClr val="3B668C"/>
        </a:solidFill>
        <a:ln>
          <a:noFill/>
        </a:ln>
      </dgm:spPr>
      <dgm:t>
        <a:bodyPr/>
        <a:lstStyle/>
        <a:p>
          <a:pPr rtl="1"/>
          <a:r>
            <a:rPr lang="ar-LB" sz="2000" dirty="0">
              <a:latin typeface="29LT Adir" panose="00000506000000000000" pitchFamily="50" charset="-78"/>
              <a:cs typeface="29LT Adir" panose="00000506000000000000" pitchFamily="50" charset="-78"/>
            </a:rPr>
            <a:t>تعمّد القيء (ولو لضرورة)</a:t>
          </a:r>
          <a:endParaRPr lang="en-US" sz="2000" dirty="0">
            <a:latin typeface="29LT Adir" panose="00000506000000000000" pitchFamily="50" charset="-78"/>
            <a:cs typeface="29LT Adir" panose="00000506000000000000" pitchFamily="50" charset="-78"/>
          </a:endParaRPr>
        </a:p>
      </dgm:t>
    </dgm:pt>
    <dgm:pt modelId="{8FD013E4-E167-4809-80EC-BDA5520B099A}" type="parTrans" cxnId="{48F629E7-C2D4-4798-95DD-AF53E029128D}">
      <dgm:prSet/>
      <dgm:spPr/>
      <dgm:t>
        <a:bodyPr/>
        <a:lstStyle/>
        <a:p>
          <a:endParaRPr lang="en-US"/>
        </a:p>
      </dgm:t>
    </dgm:pt>
    <dgm:pt modelId="{E0E9DBD0-944B-4F31-8404-842E9D04DC7C}" type="sibTrans" cxnId="{48F629E7-C2D4-4798-95DD-AF53E029128D}">
      <dgm:prSet/>
      <dgm:spPr/>
      <dgm:t>
        <a:bodyPr/>
        <a:lstStyle/>
        <a:p>
          <a:endParaRPr lang="en-US"/>
        </a:p>
      </dgm:t>
    </dgm:pt>
    <dgm:pt modelId="{6ADFD9BC-5669-4A97-8E8B-B2FC1887CD63}">
      <dgm:prSet custT="1"/>
      <dgm:spPr>
        <a:solidFill>
          <a:srgbClr val="3B668C"/>
        </a:solidFill>
        <a:ln>
          <a:noFill/>
        </a:ln>
      </dgm:spPr>
      <dgm:t>
        <a:bodyPr/>
        <a:lstStyle/>
        <a:p>
          <a:pPr algn="ctr" rtl="1"/>
          <a:r>
            <a:rPr lang="ar-LB" sz="2000" dirty="0">
              <a:latin typeface="29LT Adir" panose="00000506000000000000" pitchFamily="50" charset="-78"/>
              <a:cs typeface="29LT Adir" panose="00000506000000000000" pitchFamily="50" charset="-78"/>
            </a:rPr>
            <a:t>تعمّد إيصال الغبار أو الدخان الغليظين إلى الحلق على الأحوط وجوبًا</a:t>
          </a:r>
          <a:endParaRPr lang="en-US" sz="2000" dirty="0">
            <a:latin typeface="29LT Adir" panose="00000506000000000000" pitchFamily="50" charset="-78"/>
            <a:cs typeface="29LT Adir" panose="00000506000000000000" pitchFamily="50" charset="-78"/>
          </a:endParaRPr>
        </a:p>
      </dgm:t>
    </dgm:pt>
    <dgm:pt modelId="{BAEF64BC-392D-45BF-A6EE-B8A923BB118B}" type="sibTrans" cxnId="{1294DE50-01C7-41DE-9941-EFB5C57703E0}">
      <dgm:prSet/>
      <dgm:spPr/>
      <dgm:t>
        <a:bodyPr/>
        <a:lstStyle/>
        <a:p>
          <a:endParaRPr lang="en-US"/>
        </a:p>
      </dgm:t>
    </dgm:pt>
    <dgm:pt modelId="{DD4ECCCD-A8BC-4E31-9414-C1196F3958BC}" type="parTrans" cxnId="{1294DE50-01C7-41DE-9941-EFB5C57703E0}">
      <dgm:prSet/>
      <dgm:spPr/>
      <dgm:t>
        <a:bodyPr/>
        <a:lstStyle/>
        <a:p>
          <a:endParaRPr lang="en-US"/>
        </a:p>
      </dgm:t>
    </dgm:pt>
    <dgm:pt modelId="{E6B03AA4-8A0B-4731-9AA8-DA97D46E51DA}" type="pres">
      <dgm:prSet presAssocID="{228224FA-2437-4488-9574-A6D9BCBE2FF2}" presName="diagram" presStyleCnt="0">
        <dgm:presLayoutVars>
          <dgm:dir val="rev"/>
          <dgm:resizeHandles val="exact"/>
        </dgm:presLayoutVars>
      </dgm:prSet>
      <dgm:spPr/>
    </dgm:pt>
    <dgm:pt modelId="{292DEE84-B997-47EC-89FF-B44E941CDE76}" type="pres">
      <dgm:prSet presAssocID="{218C7EE4-BA20-4F23-8742-79769B468C12}" presName="node" presStyleLbl="node1" presStyleIdx="0" presStyleCnt="7">
        <dgm:presLayoutVars>
          <dgm:bulletEnabled val="1"/>
        </dgm:presLayoutVars>
      </dgm:prSet>
      <dgm:spPr/>
    </dgm:pt>
    <dgm:pt modelId="{F34FAA76-B3FE-4FC8-9C83-3DB19A99F966}" type="pres">
      <dgm:prSet presAssocID="{37741E49-F66D-4E07-ACFA-DD694B05A8CA}" presName="sibTrans" presStyleCnt="0"/>
      <dgm:spPr/>
    </dgm:pt>
    <dgm:pt modelId="{FC83E395-F508-4E32-B164-F64818659A34}" type="pres">
      <dgm:prSet presAssocID="{03C7C711-B649-47C3-9C4E-18D8FF214D28}" presName="node" presStyleLbl="node1" presStyleIdx="1" presStyleCnt="7">
        <dgm:presLayoutVars>
          <dgm:bulletEnabled val="1"/>
        </dgm:presLayoutVars>
      </dgm:prSet>
      <dgm:spPr/>
    </dgm:pt>
    <dgm:pt modelId="{069E0466-5ED1-4EB9-AD5F-E93B04667A08}" type="pres">
      <dgm:prSet presAssocID="{ED9337E1-1F0B-4C2C-A1E4-48FF94683A20}" presName="sibTrans" presStyleCnt="0"/>
      <dgm:spPr/>
    </dgm:pt>
    <dgm:pt modelId="{030F7BB8-FDD2-4A68-AA70-C4817C13E298}" type="pres">
      <dgm:prSet presAssocID="{908DCC85-E442-4D63-B433-50EF1D207947}" presName="node" presStyleLbl="node1" presStyleIdx="2" presStyleCnt="7">
        <dgm:presLayoutVars>
          <dgm:bulletEnabled val="1"/>
        </dgm:presLayoutVars>
      </dgm:prSet>
      <dgm:spPr/>
    </dgm:pt>
    <dgm:pt modelId="{62E451B6-5084-48D8-9CDD-8D83215E3336}" type="pres">
      <dgm:prSet presAssocID="{1D49951D-873B-4BE7-85D9-E48469C03F7B}" presName="sibTrans" presStyleCnt="0"/>
      <dgm:spPr/>
    </dgm:pt>
    <dgm:pt modelId="{1F2100F0-5A71-45B6-8C41-9F664725452D}" type="pres">
      <dgm:prSet presAssocID="{6ADFD9BC-5669-4A97-8E8B-B2FC1887CD63}" presName="node" presStyleLbl="node1" presStyleIdx="3" presStyleCnt="7">
        <dgm:presLayoutVars>
          <dgm:bulletEnabled val="1"/>
        </dgm:presLayoutVars>
      </dgm:prSet>
      <dgm:spPr/>
    </dgm:pt>
    <dgm:pt modelId="{5FF59638-2563-4A15-A83D-D44DBE5888CF}" type="pres">
      <dgm:prSet presAssocID="{BAEF64BC-392D-45BF-A6EE-B8A923BB118B}" presName="sibTrans" presStyleCnt="0"/>
      <dgm:spPr/>
    </dgm:pt>
    <dgm:pt modelId="{0DB2D9F3-1C3C-47F1-9508-215ACEBAF3E2}" type="pres">
      <dgm:prSet presAssocID="{38A0E935-EC01-4408-9366-111AC6703246}" presName="node" presStyleLbl="node1" presStyleIdx="4" presStyleCnt="7">
        <dgm:presLayoutVars>
          <dgm:bulletEnabled val="1"/>
        </dgm:presLayoutVars>
      </dgm:prSet>
      <dgm:spPr/>
    </dgm:pt>
    <dgm:pt modelId="{4D4F5068-69C8-49F1-949E-B8FA94B4724B}" type="pres">
      <dgm:prSet presAssocID="{F22D87F5-4B3D-4A4C-A8DD-AD1BC764F617}" presName="sibTrans" presStyleCnt="0"/>
      <dgm:spPr/>
    </dgm:pt>
    <dgm:pt modelId="{1F6C5E2B-F826-4DA8-9D02-1F24920EBF1F}" type="pres">
      <dgm:prSet presAssocID="{45C76902-7CE6-4658-9E26-85F4181EB373}" presName="node" presStyleLbl="node1" presStyleIdx="5" presStyleCnt="7">
        <dgm:presLayoutVars>
          <dgm:bulletEnabled val="1"/>
        </dgm:presLayoutVars>
      </dgm:prSet>
      <dgm:spPr/>
    </dgm:pt>
    <dgm:pt modelId="{F7DF0811-7025-4445-9975-5C9BE6252011}" type="pres">
      <dgm:prSet presAssocID="{BC5EBB6A-D701-4761-A986-951AC0C82681}" presName="sibTrans" presStyleCnt="0"/>
      <dgm:spPr/>
    </dgm:pt>
    <dgm:pt modelId="{21251C88-470F-4DF9-8453-0528E84068D7}" type="pres">
      <dgm:prSet presAssocID="{D84CDF0D-54DA-486B-9421-6DCDD1F488FA}" presName="node" presStyleLbl="node1" presStyleIdx="6" presStyleCnt="7">
        <dgm:presLayoutVars>
          <dgm:bulletEnabled val="1"/>
        </dgm:presLayoutVars>
      </dgm:prSet>
      <dgm:spPr/>
    </dgm:pt>
  </dgm:ptLst>
  <dgm:cxnLst>
    <dgm:cxn modelId="{42B02C0B-D49D-467E-93CB-A793C78F65FE}" srcId="{228224FA-2437-4488-9574-A6D9BCBE2FF2}" destId="{45C76902-7CE6-4658-9E26-85F4181EB373}" srcOrd="5" destOrd="0" parTransId="{264AB2CB-FA46-41E5-98BA-FBB54CE4ECE2}" sibTransId="{BC5EBB6A-D701-4761-A986-951AC0C82681}"/>
    <dgm:cxn modelId="{94131C10-66AD-4BDC-9327-0F9AFF90FAA2}" type="presOf" srcId="{D84CDF0D-54DA-486B-9421-6DCDD1F488FA}" destId="{21251C88-470F-4DF9-8453-0528E84068D7}" srcOrd="0" destOrd="0" presId="urn:microsoft.com/office/officeart/2005/8/layout/default"/>
    <dgm:cxn modelId="{8F30A11C-F96F-4B82-AB72-AA5325DCC366}" type="presOf" srcId="{03C7C711-B649-47C3-9C4E-18D8FF214D28}" destId="{FC83E395-F508-4E32-B164-F64818659A34}" srcOrd="0" destOrd="0" presId="urn:microsoft.com/office/officeart/2005/8/layout/default"/>
    <dgm:cxn modelId="{60F9C51C-9A96-4B37-A1DE-AD8E5B28F2F7}" type="presOf" srcId="{38A0E935-EC01-4408-9366-111AC6703246}" destId="{0DB2D9F3-1C3C-47F1-9508-215ACEBAF3E2}" srcOrd="0" destOrd="0" presId="urn:microsoft.com/office/officeart/2005/8/layout/default"/>
    <dgm:cxn modelId="{00604435-50F4-47EA-99EB-84CD1B46E412}" type="presOf" srcId="{908DCC85-E442-4D63-B433-50EF1D207947}" destId="{030F7BB8-FDD2-4A68-AA70-C4817C13E298}" srcOrd="0" destOrd="0" presId="urn:microsoft.com/office/officeart/2005/8/layout/default"/>
    <dgm:cxn modelId="{1294DE50-01C7-41DE-9941-EFB5C57703E0}" srcId="{228224FA-2437-4488-9574-A6D9BCBE2FF2}" destId="{6ADFD9BC-5669-4A97-8E8B-B2FC1887CD63}" srcOrd="3" destOrd="0" parTransId="{DD4ECCCD-A8BC-4E31-9414-C1196F3958BC}" sibTransId="{BAEF64BC-392D-45BF-A6EE-B8A923BB118B}"/>
    <dgm:cxn modelId="{2CD0FF5A-2430-4081-8682-E1826C014AF6}" srcId="{228224FA-2437-4488-9574-A6D9BCBE2FF2}" destId="{908DCC85-E442-4D63-B433-50EF1D207947}" srcOrd="2" destOrd="0" parTransId="{A691B4CF-4898-4848-8DA7-9C4069D33660}" sibTransId="{1D49951D-873B-4BE7-85D9-E48469C03F7B}"/>
    <dgm:cxn modelId="{ACE78C96-74E9-4793-9ACA-4E0FA6FA3C25}" type="presOf" srcId="{6ADFD9BC-5669-4A97-8E8B-B2FC1887CD63}" destId="{1F2100F0-5A71-45B6-8C41-9F664725452D}" srcOrd="0" destOrd="0" presId="urn:microsoft.com/office/officeart/2005/8/layout/default"/>
    <dgm:cxn modelId="{620F9C9B-5734-4CC0-9D1F-219D9B4D4D2C}" srcId="{228224FA-2437-4488-9574-A6D9BCBE2FF2}" destId="{03C7C711-B649-47C3-9C4E-18D8FF214D28}" srcOrd="1" destOrd="0" parTransId="{E62CEB45-9CC9-4CB3-93B8-ADF74D2E7DD3}" sibTransId="{ED9337E1-1F0B-4C2C-A1E4-48FF94683A20}"/>
    <dgm:cxn modelId="{BD224CA5-7B35-48B9-9B83-C13D5EF404A4}" type="presOf" srcId="{218C7EE4-BA20-4F23-8742-79769B468C12}" destId="{292DEE84-B997-47EC-89FF-B44E941CDE76}" srcOrd="0" destOrd="0" presId="urn:microsoft.com/office/officeart/2005/8/layout/default"/>
    <dgm:cxn modelId="{2918CBA7-8C69-4CA6-9B36-5F672B94F842}" srcId="{228224FA-2437-4488-9574-A6D9BCBE2FF2}" destId="{38A0E935-EC01-4408-9366-111AC6703246}" srcOrd="4" destOrd="0" parTransId="{40787183-84D2-46D8-8EE0-037551027A2D}" sibTransId="{F22D87F5-4B3D-4A4C-A8DD-AD1BC764F617}"/>
    <dgm:cxn modelId="{0BA0D8BE-A976-43DB-B78B-ADBB36AD111C}" type="presOf" srcId="{228224FA-2437-4488-9574-A6D9BCBE2FF2}" destId="{E6B03AA4-8A0B-4731-9AA8-DA97D46E51DA}" srcOrd="0" destOrd="0" presId="urn:microsoft.com/office/officeart/2005/8/layout/default"/>
    <dgm:cxn modelId="{619162D0-B605-4556-AFFC-508304312F35}" type="presOf" srcId="{45C76902-7CE6-4658-9E26-85F4181EB373}" destId="{1F6C5E2B-F826-4DA8-9D02-1F24920EBF1F}" srcOrd="0" destOrd="0" presId="urn:microsoft.com/office/officeart/2005/8/layout/default"/>
    <dgm:cxn modelId="{79648FDF-4DD2-45DA-8AFF-897727BCF4E6}" srcId="{228224FA-2437-4488-9574-A6D9BCBE2FF2}" destId="{218C7EE4-BA20-4F23-8742-79769B468C12}" srcOrd="0" destOrd="0" parTransId="{E819FC89-E2F2-4DBA-91BF-F8E2C1F3DB5C}" sibTransId="{37741E49-F66D-4E07-ACFA-DD694B05A8CA}"/>
    <dgm:cxn modelId="{48F629E7-C2D4-4798-95DD-AF53E029128D}" srcId="{228224FA-2437-4488-9574-A6D9BCBE2FF2}" destId="{D84CDF0D-54DA-486B-9421-6DCDD1F488FA}" srcOrd="6" destOrd="0" parTransId="{8FD013E4-E167-4809-80EC-BDA5520B099A}" sibTransId="{E0E9DBD0-944B-4F31-8404-842E9D04DC7C}"/>
    <dgm:cxn modelId="{C3D1D761-85D2-4FC4-9DC1-74D5C508F9E5}" type="presParOf" srcId="{E6B03AA4-8A0B-4731-9AA8-DA97D46E51DA}" destId="{292DEE84-B997-47EC-89FF-B44E941CDE76}" srcOrd="0" destOrd="0" presId="urn:microsoft.com/office/officeart/2005/8/layout/default"/>
    <dgm:cxn modelId="{77DCD4E5-215D-408D-B6B0-AD6CBC89279D}" type="presParOf" srcId="{E6B03AA4-8A0B-4731-9AA8-DA97D46E51DA}" destId="{F34FAA76-B3FE-4FC8-9C83-3DB19A99F966}" srcOrd="1" destOrd="0" presId="urn:microsoft.com/office/officeart/2005/8/layout/default"/>
    <dgm:cxn modelId="{965BDBA3-3E68-424B-8294-C306F7682242}" type="presParOf" srcId="{E6B03AA4-8A0B-4731-9AA8-DA97D46E51DA}" destId="{FC83E395-F508-4E32-B164-F64818659A34}" srcOrd="2" destOrd="0" presId="urn:microsoft.com/office/officeart/2005/8/layout/default"/>
    <dgm:cxn modelId="{774B47F0-98F2-4A50-8646-852F37E3E140}" type="presParOf" srcId="{E6B03AA4-8A0B-4731-9AA8-DA97D46E51DA}" destId="{069E0466-5ED1-4EB9-AD5F-E93B04667A08}" srcOrd="3" destOrd="0" presId="urn:microsoft.com/office/officeart/2005/8/layout/default"/>
    <dgm:cxn modelId="{72810C5A-9B18-4E01-BF61-18698FACCEAB}" type="presParOf" srcId="{E6B03AA4-8A0B-4731-9AA8-DA97D46E51DA}" destId="{030F7BB8-FDD2-4A68-AA70-C4817C13E298}" srcOrd="4" destOrd="0" presId="urn:microsoft.com/office/officeart/2005/8/layout/default"/>
    <dgm:cxn modelId="{DC487DD2-E4F3-4BB4-8AFD-E664BB78ECBF}" type="presParOf" srcId="{E6B03AA4-8A0B-4731-9AA8-DA97D46E51DA}" destId="{62E451B6-5084-48D8-9CDD-8D83215E3336}" srcOrd="5" destOrd="0" presId="urn:microsoft.com/office/officeart/2005/8/layout/default"/>
    <dgm:cxn modelId="{E29B27B6-AD25-46FA-82BA-6A11E9D49458}" type="presParOf" srcId="{E6B03AA4-8A0B-4731-9AA8-DA97D46E51DA}" destId="{1F2100F0-5A71-45B6-8C41-9F664725452D}" srcOrd="6" destOrd="0" presId="urn:microsoft.com/office/officeart/2005/8/layout/default"/>
    <dgm:cxn modelId="{BAD56161-6E98-429A-87C0-FA02C12A65D4}" type="presParOf" srcId="{E6B03AA4-8A0B-4731-9AA8-DA97D46E51DA}" destId="{5FF59638-2563-4A15-A83D-D44DBE5888CF}" srcOrd="7" destOrd="0" presId="urn:microsoft.com/office/officeart/2005/8/layout/default"/>
    <dgm:cxn modelId="{02AE34B2-8BE6-48A7-9220-EC73699457A8}" type="presParOf" srcId="{E6B03AA4-8A0B-4731-9AA8-DA97D46E51DA}" destId="{0DB2D9F3-1C3C-47F1-9508-215ACEBAF3E2}" srcOrd="8" destOrd="0" presId="urn:microsoft.com/office/officeart/2005/8/layout/default"/>
    <dgm:cxn modelId="{5ED20AD5-6B99-450A-ACD2-C9E7DB23E7BC}" type="presParOf" srcId="{E6B03AA4-8A0B-4731-9AA8-DA97D46E51DA}" destId="{4D4F5068-69C8-49F1-949E-B8FA94B4724B}" srcOrd="9" destOrd="0" presId="urn:microsoft.com/office/officeart/2005/8/layout/default"/>
    <dgm:cxn modelId="{4E859198-C951-49A9-AFAD-E2371DE08E2D}" type="presParOf" srcId="{E6B03AA4-8A0B-4731-9AA8-DA97D46E51DA}" destId="{1F6C5E2B-F826-4DA8-9D02-1F24920EBF1F}" srcOrd="10" destOrd="0" presId="urn:microsoft.com/office/officeart/2005/8/layout/default"/>
    <dgm:cxn modelId="{302412AD-7710-4926-871F-F278481F9879}" type="presParOf" srcId="{E6B03AA4-8A0B-4731-9AA8-DA97D46E51DA}" destId="{F7DF0811-7025-4445-9975-5C9BE6252011}" srcOrd="11" destOrd="0" presId="urn:microsoft.com/office/officeart/2005/8/layout/default"/>
    <dgm:cxn modelId="{CFE5345A-7998-4D67-9504-080D9397B16A}" type="presParOf" srcId="{E6B03AA4-8A0B-4731-9AA8-DA97D46E51DA}" destId="{21251C88-470F-4DF9-8453-0528E84068D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8224FA-2437-4488-9574-A6D9BCBE2FF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18C7EE4-BA20-4F23-8742-79769B468C12}">
      <dgm:prSet phldrT="[Text]" custT="1"/>
      <dgm:spPr>
        <a:solidFill>
          <a:srgbClr val="3B668C"/>
        </a:solidFill>
        <a:ln>
          <a:noFill/>
        </a:ln>
      </dgm:spPr>
      <dgm:t>
        <a:bodyPr/>
        <a:lstStyle/>
        <a:p>
          <a:pPr algn="ctr" rtl="1">
            <a:lnSpc>
              <a:spcPct val="114000"/>
            </a:lnSpc>
          </a:pPr>
          <a:r>
            <a:rPr lang="ar-LB" sz="2000" b="0" dirty="0">
              <a:latin typeface="29LT Adir" panose="00000506000000000000" pitchFamily="50" charset="-78"/>
              <a:cs typeface="29LT Adir" panose="00000506000000000000" pitchFamily="50" charset="-78"/>
            </a:rPr>
            <a:t>صوم شهر رمضان</a:t>
          </a:r>
          <a:endParaRPr lang="en-US" sz="2000" b="0" dirty="0">
            <a:latin typeface="29LT Adir" panose="00000506000000000000" pitchFamily="50" charset="-78"/>
            <a:cs typeface="29LT Adir" panose="00000506000000000000" pitchFamily="50" charset="-78"/>
          </a:endParaRPr>
        </a:p>
      </dgm:t>
    </dgm:pt>
    <dgm:pt modelId="{E819FC89-E2F2-4DBA-91BF-F8E2C1F3DB5C}" type="parTrans" cxnId="{79648FDF-4DD2-45DA-8AFF-897727BCF4E6}">
      <dgm:prSet/>
      <dgm:spPr/>
      <dgm:t>
        <a:bodyPr/>
        <a:lstStyle/>
        <a:p>
          <a:pPr algn="ctr"/>
          <a:endParaRPr lang="en-US" sz="2000" b="0">
            <a:latin typeface="29LT Adir" panose="00000506000000000000" pitchFamily="50" charset="-78"/>
            <a:cs typeface="29LT Adir" panose="00000506000000000000" pitchFamily="50" charset="-78"/>
          </a:endParaRPr>
        </a:p>
      </dgm:t>
    </dgm:pt>
    <dgm:pt modelId="{37741E49-F66D-4E07-ACFA-DD694B05A8CA}" type="sibTrans" cxnId="{79648FDF-4DD2-45DA-8AFF-897727BCF4E6}">
      <dgm:prSet/>
      <dgm:spPr/>
      <dgm:t>
        <a:bodyPr/>
        <a:lstStyle/>
        <a:p>
          <a:pPr algn="ctr"/>
          <a:endParaRPr lang="en-US" sz="2000" b="0">
            <a:latin typeface="29LT Adir" panose="00000506000000000000" pitchFamily="50" charset="-78"/>
            <a:cs typeface="29LT Adir" panose="00000506000000000000" pitchFamily="50" charset="-78"/>
          </a:endParaRPr>
        </a:p>
      </dgm:t>
    </dgm:pt>
    <dgm:pt modelId="{03C7C711-B649-47C3-9C4E-18D8FF214D28}">
      <dgm:prSet phldrT="[Text]" custT="1"/>
      <dgm:spPr>
        <a:solidFill>
          <a:srgbClr val="3B668C"/>
        </a:solidFill>
        <a:ln>
          <a:noFill/>
        </a:ln>
      </dgm:spPr>
      <dgm:t>
        <a:bodyPr/>
        <a:lstStyle/>
        <a:p>
          <a:pPr algn="ctr" rtl="1">
            <a:lnSpc>
              <a:spcPct val="114000"/>
            </a:lnSpc>
          </a:pPr>
          <a:r>
            <a:rPr lang="ar-LB" sz="2000" b="0" dirty="0">
              <a:latin typeface="29LT Adir" panose="00000506000000000000" pitchFamily="50" charset="-78"/>
              <a:cs typeface="29LT Adir" panose="00000506000000000000" pitchFamily="50" charset="-78"/>
            </a:rPr>
            <a:t>الصوم الواجب</a:t>
          </a:r>
          <a:endParaRPr lang="en-US" sz="2000" b="0" dirty="0">
            <a:latin typeface="29LT Adir" panose="00000506000000000000" pitchFamily="50" charset="-78"/>
            <a:cs typeface="29LT Adir" panose="00000506000000000000" pitchFamily="50" charset="-78"/>
          </a:endParaRPr>
        </a:p>
      </dgm:t>
    </dgm:pt>
    <dgm:pt modelId="{E62CEB45-9CC9-4CB3-93B8-ADF74D2E7DD3}" type="parTrans" cxnId="{620F9C9B-5734-4CC0-9D1F-219D9B4D4D2C}">
      <dgm:prSet/>
      <dgm:spPr/>
      <dgm:t>
        <a:bodyPr/>
        <a:lstStyle/>
        <a:p>
          <a:pPr algn="ctr"/>
          <a:endParaRPr lang="en-US" sz="2000" b="0">
            <a:latin typeface="29LT Adir" panose="00000506000000000000" pitchFamily="50" charset="-78"/>
            <a:cs typeface="29LT Adir" panose="00000506000000000000" pitchFamily="50" charset="-78"/>
          </a:endParaRPr>
        </a:p>
      </dgm:t>
    </dgm:pt>
    <dgm:pt modelId="{ED9337E1-1F0B-4C2C-A1E4-48FF94683A20}" type="sibTrans" cxnId="{620F9C9B-5734-4CC0-9D1F-219D9B4D4D2C}">
      <dgm:prSet/>
      <dgm:spPr/>
      <dgm:t>
        <a:bodyPr/>
        <a:lstStyle/>
        <a:p>
          <a:pPr algn="ctr"/>
          <a:endParaRPr lang="en-US" sz="2000" b="0">
            <a:latin typeface="29LT Adir" panose="00000506000000000000" pitchFamily="50" charset="-78"/>
            <a:cs typeface="29LT Adir" panose="00000506000000000000" pitchFamily="50" charset="-78"/>
          </a:endParaRPr>
        </a:p>
      </dgm:t>
    </dgm:pt>
    <dgm:pt modelId="{103C76CE-4A3B-478E-A0FE-9918BD261501}">
      <dgm:prSet phldrT="[Text]" custT="1"/>
      <dgm:spPr>
        <a:solidFill>
          <a:srgbClr val="3B668C"/>
        </a:solidFill>
        <a:ln>
          <a:noFill/>
        </a:ln>
      </dgm:spPr>
      <dgm:t>
        <a:bodyPr/>
        <a:lstStyle/>
        <a:p>
          <a:pPr algn="ctr" rtl="1">
            <a:lnSpc>
              <a:spcPct val="114000"/>
            </a:lnSpc>
          </a:pPr>
          <a:r>
            <a:rPr lang="ar-LB" sz="2000" b="0" dirty="0">
              <a:latin typeface="29LT Adir" panose="00000506000000000000" pitchFamily="50" charset="-78"/>
              <a:cs typeface="29LT Adir" panose="00000506000000000000" pitchFamily="50" charset="-78"/>
            </a:rPr>
            <a:t>أقسام الصوم</a:t>
          </a:r>
          <a:endParaRPr lang="en-US" sz="2000" b="0" dirty="0">
            <a:latin typeface="29LT Adir" panose="00000506000000000000" pitchFamily="50" charset="-78"/>
            <a:cs typeface="29LT Adir" panose="00000506000000000000" pitchFamily="50" charset="-78"/>
          </a:endParaRPr>
        </a:p>
      </dgm:t>
    </dgm:pt>
    <dgm:pt modelId="{6ECDB507-70BA-4D2A-BAE1-BAA1E299758A}" type="parTrans" cxnId="{912CA50B-9445-4617-8931-59CA07DDA70B}">
      <dgm:prSet/>
      <dgm:spPr/>
      <dgm:t>
        <a:bodyPr/>
        <a:lstStyle/>
        <a:p>
          <a:pPr algn="ctr"/>
          <a:endParaRPr lang="en-US" sz="2000" b="0">
            <a:latin typeface="29LT Adir" panose="00000506000000000000" pitchFamily="50" charset="-78"/>
            <a:cs typeface="29LT Adir" panose="00000506000000000000" pitchFamily="50" charset="-78"/>
          </a:endParaRPr>
        </a:p>
      </dgm:t>
    </dgm:pt>
    <dgm:pt modelId="{2EA6EF3B-22A4-4754-A721-3D37D670D600}" type="sibTrans" cxnId="{912CA50B-9445-4617-8931-59CA07DDA70B}">
      <dgm:prSet/>
      <dgm:spPr/>
      <dgm:t>
        <a:bodyPr/>
        <a:lstStyle/>
        <a:p>
          <a:pPr algn="ctr"/>
          <a:endParaRPr lang="en-US" sz="2000" b="0">
            <a:latin typeface="29LT Adir" panose="00000506000000000000" pitchFamily="50" charset="-78"/>
            <a:cs typeface="29LT Adir" panose="00000506000000000000" pitchFamily="50" charset="-78"/>
          </a:endParaRPr>
        </a:p>
      </dgm:t>
    </dgm:pt>
    <dgm:pt modelId="{2B5222A2-8D41-4A5C-AB7E-D2E620389D0F}">
      <dgm:prSet custT="1"/>
      <dgm:spPr>
        <a:solidFill>
          <a:srgbClr val="3B668C"/>
        </a:solidFill>
        <a:ln>
          <a:noFill/>
        </a:ln>
      </dgm:spPr>
      <dgm:t>
        <a:bodyPr/>
        <a:lstStyle/>
        <a:p>
          <a:pPr algn="ctr" rtl="1">
            <a:lnSpc>
              <a:spcPct val="114000"/>
            </a:lnSpc>
          </a:pPr>
          <a:r>
            <a:rPr lang="ar-LB" sz="2000" b="0" dirty="0">
              <a:latin typeface="29LT Adir" panose="00000506000000000000" pitchFamily="50" charset="-78"/>
              <a:cs typeface="29LT Adir" panose="00000506000000000000" pitchFamily="50" charset="-78"/>
            </a:rPr>
            <a:t>صوم قضاء شهر رمضان</a:t>
          </a:r>
          <a:endParaRPr lang="en-US" sz="2000" b="0" dirty="0">
            <a:latin typeface="29LT Adir" panose="00000506000000000000" pitchFamily="50" charset="-78"/>
            <a:cs typeface="29LT Adir" panose="00000506000000000000" pitchFamily="50" charset="-78"/>
          </a:endParaRPr>
        </a:p>
      </dgm:t>
    </dgm:pt>
    <dgm:pt modelId="{04A94E2E-9D6E-45CB-8D93-946955ED6E73}" type="parTrans" cxnId="{C9FE522E-3074-41C2-97CD-ED4EC79144B7}">
      <dgm:prSet/>
      <dgm:spPr/>
      <dgm:t>
        <a:bodyPr/>
        <a:lstStyle/>
        <a:p>
          <a:pPr algn="ctr"/>
          <a:endParaRPr lang="en-US" sz="2000" b="0">
            <a:latin typeface="29LT Adir" panose="00000506000000000000" pitchFamily="50" charset="-78"/>
            <a:cs typeface="29LT Adir" panose="00000506000000000000" pitchFamily="50" charset="-78"/>
          </a:endParaRPr>
        </a:p>
      </dgm:t>
    </dgm:pt>
    <dgm:pt modelId="{32A4A25E-E116-4D71-A2DE-781FC9FF30BF}" type="sibTrans" cxnId="{C9FE522E-3074-41C2-97CD-ED4EC79144B7}">
      <dgm:prSet/>
      <dgm:spPr/>
      <dgm:t>
        <a:bodyPr/>
        <a:lstStyle/>
        <a:p>
          <a:pPr algn="ctr"/>
          <a:endParaRPr lang="en-US" sz="2000" b="0">
            <a:latin typeface="29LT Adir" panose="00000506000000000000" pitchFamily="50" charset="-78"/>
            <a:cs typeface="29LT Adir" panose="00000506000000000000" pitchFamily="50" charset="-78"/>
          </a:endParaRPr>
        </a:p>
      </dgm:t>
    </dgm:pt>
    <dgm:pt modelId="{908DCC85-E442-4D63-B433-50EF1D207947}">
      <dgm:prSet custT="1"/>
      <dgm:spPr>
        <a:solidFill>
          <a:srgbClr val="3B668C"/>
        </a:solidFill>
        <a:ln>
          <a:noFill/>
        </a:ln>
      </dgm:spPr>
      <dgm:t>
        <a:bodyPr/>
        <a:lstStyle/>
        <a:p>
          <a:pPr algn="ctr" rtl="1">
            <a:lnSpc>
              <a:spcPct val="114000"/>
            </a:lnSpc>
          </a:pPr>
          <a:r>
            <a:rPr lang="ar-LB" sz="2000" b="0" dirty="0">
              <a:latin typeface="29LT Adir" panose="00000506000000000000" pitchFamily="50" charset="-78"/>
              <a:cs typeface="29LT Adir" panose="00000506000000000000" pitchFamily="50" charset="-78"/>
            </a:rPr>
            <a:t>الصوم المستحب</a:t>
          </a:r>
        </a:p>
      </dgm:t>
    </dgm:pt>
    <dgm:pt modelId="{A691B4CF-4898-4848-8DA7-9C4069D33660}" type="parTrans" cxnId="{2CD0FF5A-2430-4081-8682-E1826C014AF6}">
      <dgm:prSet/>
      <dgm:spPr/>
      <dgm:t>
        <a:bodyPr/>
        <a:lstStyle/>
        <a:p>
          <a:pPr algn="ctr"/>
          <a:endParaRPr lang="en-US" sz="2000" b="0">
            <a:latin typeface="29LT Adir" panose="00000506000000000000" pitchFamily="50" charset="-78"/>
            <a:cs typeface="29LT Adir" panose="00000506000000000000" pitchFamily="50" charset="-78"/>
          </a:endParaRPr>
        </a:p>
      </dgm:t>
    </dgm:pt>
    <dgm:pt modelId="{1D49951D-873B-4BE7-85D9-E48469C03F7B}" type="sibTrans" cxnId="{2CD0FF5A-2430-4081-8682-E1826C014AF6}">
      <dgm:prSet/>
      <dgm:spPr/>
      <dgm:t>
        <a:bodyPr/>
        <a:lstStyle/>
        <a:p>
          <a:pPr algn="ctr"/>
          <a:endParaRPr lang="en-US" sz="2000" b="0">
            <a:latin typeface="29LT Adir" panose="00000506000000000000" pitchFamily="50" charset="-78"/>
            <a:cs typeface="29LT Adir" panose="00000506000000000000" pitchFamily="50" charset="-78"/>
          </a:endParaRPr>
        </a:p>
      </dgm:t>
    </dgm:pt>
    <dgm:pt modelId="{6ADFD9BC-5669-4A97-8E8B-B2FC1887CD63}">
      <dgm:prSet custT="1"/>
      <dgm:spPr>
        <a:solidFill>
          <a:srgbClr val="3B668C"/>
        </a:solidFill>
        <a:ln>
          <a:noFill/>
        </a:ln>
      </dgm:spPr>
      <dgm:t>
        <a:bodyPr/>
        <a:lstStyle/>
        <a:p>
          <a:pPr algn="ctr" rtl="1"/>
          <a:r>
            <a:rPr lang="ar-LB" sz="2000" b="0" dirty="0">
              <a:latin typeface="29LT Adir" panose="00000506000000000000" pitchFamily="50" charset="-78"/>
              <a:cs typeface="29LT Adir" panose="00000506000000000000" pitchFamily="50" charset="-78"/>
            </a:rPr>
            <a:t>صوم عيد الغدير</a:t>
          </a:r>
          <a:endParaRPr lang="en-US" sz="2000" b="0" dirty="0">
            <a:latin typeface="29LT Adir" panose="00000506000000000000" pitchFamily="50" charset="-78"/>
            <a:cs typeface="29LT Adir" panose="00000506000000000000" pitchFamily="50" charset="-78"/>
          </a:endParaRPr>
        </a:p>
      </dgm:t>
    </dgm:pt>
    <dgm:pt modelId="{DD4ECCCD-A8BC-4E31-9414-C1196F3958BC}" type="parTrans" cxnId="{1294DE50-01C7-41DE-9941-EFB5C57703E0}">
      <dgm:prSet/>
      <dgm:spPr/>
      <dgm:t>
        <a:bodyPr/>
        <a:lstStyle/>
        <a:p>
          <a:endParaRPr lang="en-US" sz="2000" b="0">
            <a:latin typeface="29LT Adir" panose="00000506000000000000" pitchFamily="50" charset="-78"/>
            <a:cs typeface="29LT Adir" panose="00000506000000000000" pitchFamily="50" charset="-78"/>
          </a:endParaRPr>
        </a:p>
      </dgm:t>
    </dgm:pt>
    <dgm:pt modelId="{BAEF64BC-392D-45BF-A6EE-B8A923BB118B}" type="sibTrans" cxnId="{1294DE50-01C7-41DE-9941-EFB5C57703E0}">
      <dgm:prSet/>
      <dgm:spPr/>
      <dgm:t>
        <a:bodyPr/>
        <a:lstStyle/>
        <a:p>
          <a:endParaRPr lang="en-US" sz="2000" b="0">
            <a:latin typeface="29LT Adir" panose="00000506000000000000" pitchFamily="50" charset="-78"/>
            <a:cs typeface="29LT Adir" panose="00000506000000000000" pitchFamily="50" charset="-78"/>
          </a:endParaRPr>
        </a:p>
      </dgm:t>
    </dgm:pt>
    <dgm:pt modelId="{38A0E935-EC01-4408-9366-111AC6703246}">
      <dgm:prSet custT="1"/>
      <dgm:spPr>
        <a:solidFill>
          <a:srgbClr val="3B668C"/>
        </a:solidFill>
        <a:ln>
          <a:noFill/>
        </a:ln>
      </dgm:spPr>
      <dgm:t>
        <a:bodyPr/>
        <a:lstStyle/>
        <a:p>
          <a:pPr algn="ctr" rtl="1"/>
          <a:r>
            <a:rPr lang="ar-LB" sz="2000" b="0" dirty="0">
              <a:latin typeface="29LT Adir" panose="00000506000000000000" pitchFamily="50" charset="-78"/>
              <a:cs typeface="29LT Adir" panose="00000506000000000000" pitchFamily="50" charset="-78"/>
            </a:rPr>
            <a:t>الصوم المكروه</a:t>
          </a:r>
          <a:endParaRPr lang="en-US" sz="2000" b="0" dirty="0">
            <a:latin typeface="29LT Adir" panose="00000506000000000000" pitchFamily="50" charset="-78"/>
            <a:cs typeface="29LT Adir" panose="00000506000000000000" pitchFamily="50" charset="-78"/>
          </a:endParaRPr>
        </a:p>
      </dgm:t>
    </dgm:pt>
    <dgm:pt modelId="{40787183-84D2-46D8-8EE0-037551027A2D}" type="parTrans" cxnId="{2918CBA7-8C69-4CA6-9B36-5F672B94F842}">
      <dgm:prSet/>
      <dgm:spPr/>
      <dgm:t>
        <a:bodyPr/>
        <a:lstStyle/>
        <a:p>
          <a:endParaRPr lang="en-US" sz="2000" b="0">
            <a:latin typeface="29LT Adir" panose="00000506000000000000" pitchFamily="50" charset="-78"/>
            <a:cs typeface="29LT Adir" panose="00000506000000000000" pitchFamily="50" charset="-78"/>
          </a:endParaRPr>
        </a:p>
      </dgm:t>
    </dgm:pt>
    <dgm:pt modelId="{F22D87F5-4B3D-4A4C-A8DD-AD1BC764F617}" type="sibTrans" cxnId="{2918CBA7-8C69-4CA6-9B36-5F672B94F842}">
      <dgm:prSet/>
      <dgm:spPr/>
      <dgm:t>
        <a:bodyPr/>
        <a:lstStyle/>
        <a:p>
          <a:endParaRPr lang="en-US" sz="2000" b="0">
            <a:latin typeface="29LT Adir" panose="00000506000000000000" pitchFamily="50" charset="-78"/>
            <a:cs typeface="29LT Adir" panose="00000506000000000000" pitchFamily="50" charset="-78"/>
          </a:endParaRPr>
        </a:p>
      </dgm:t>
    </dgm:pt>
    <dgm:pt modelId="{58E0372A-6086-48BD-B8D6-3C1AE53DCDA8}">
      <dgm:prSet custT="1"/>
      <dgm:spPr>
        <a:solidFill>
          <a:srgbClr val="3B668C"/>
        </a:solidFill>
        <a:ln>
          <a:noFill/>
        </a:ln>
      </dgm:spPr>
      <dgm:t>
        <a:bodyPr/>
        <a:lstStyle/>
        <a:p>
          <a:pPr rtl="1"/>
          <a:r>
            <a:rPr lang="ar-LB" sz="2000" b="0" dirty="0">
              <a:latin typeface="29LT Adir" panose="00000506000000000000" pitchFamily="50" charset="-78"/>
              <a:cs typeface="29LT Adir" panose="00000506000000000000" pitchFamily="50" charset="-78"/>
            </a:rPr>
            <a:t>صيام شهري رجب وشعبان</a:t>
          </a:r>
          <a:endParaRPr lang="en-US" sz="2000" b="0" dirty="0">
            <a:latin typeface="29LT Adir" panose="00000506000000000000" pitchFamily="50" charset="-78"/>
            <a:cs typeface="29LT Adir" panose="00000506000000000000" pitchFamily="50" charset="-78"/>
          </a:endParaRPr>
        </a:p>
      </dgm:t>
    </dgm:pt>
    <dgm:pt modelId="{479BA57A-7DD2-4921-A752-3339C3DBDFBB}" type="parTrans" cxnId="{E5E89859-CA2E-43EB-95BD-364313684E3E}">
      <dgm:prSet/>
      <dgm:spPr/>
      <dgm:t>
        <a:bodyPr/>
        <a:lstStyle/>
        <a:p>
          <a:endParaRPr lang="en-US" sz="2000" b="0">
            <a:latin typeface="29LT Adir" panose="00000506000000000000" pitchFamily="50" charset="-78"/>
            <a:cs typeface="29LT Adir" panose="00000506000000000000" pitchFamily="50" charset="-78"/>
          </a:endParaRPr>
        </a:p>
      </dgm:t>
    </dgm:pt>
    <dgm:pt modelId="{18FAB4C9-E0DE-4548-8B72-76D66097F1E6}" type="sibTrans" cxnId="{E5E89859-CA2E-43EB-95BD-364313684E3E}">
      <dgm:prSet/>
      <dgm:spPr/>
      <dgm:t>
        <a:bodyPr/>
        <a:lstStyle/>
        <a:p>
          <a:endParaRPr lang="en-US" sz="2000" b="0">
            <a:latin typeface="29LT Adir" panose="00000506000000000000" pitchFamily="50" charset="-78"/>
            <a:cs typeface="29LT Adir" panose="00000506000000000000" pitchFamily="50" charset="-78"/>
          </a:endParaRPr>
        </a:p>
      </dgm:t>
    </dgm:pt>
    <dgm:pt modelId="{5994FFA9-6918-4F9F-8B68-8B2241302B3A}">
      <dgm:prSet custT="1"/>
      <dgm:spPr>
        <a:solidFill>
          <a:srgbClr val="3B668C"/>
        </a:solidFill>
        <a:ln>
          <a:noFill/>
        </a:ln>
      </dgm:spPr>
      <dgm:t>
        <a:bodyPr/>
        <a:lstStyle/>
        <a:p>
          <a:pPr rtl="1"/>
          <a:r>
            <a:rPr lang="ar-LB" sz="2000" b="0" dirty="0">
              <a:latin typeface="29LT Adir" panose="00000506000000000000" pitchFamily="50" charset="-78"/>
              <a:cs typeface="29LT Adir" panose="00000506000000000000" pitchFamily="50" charset="-78"/>
            </a:rPr>
            <a:t>الصوم المحرّم</a:t>
          </a:r>
          <a:endParaRPr lang="en-US" sz="2000" b="0" dirty="0">
            <a:latin typeface="29LT Adir" panose="00000506000000000000" pitchFamily="50" charset="-78"/>
            <a:cs typeface="29LT Adir" panose="00000506000000000000" pitchFamily="50" charset="-78"/>
          </a:endParaRPr>
        </a:p>
      </dgm:t>
    </dgm:pt>
    <dgm:pt modelId="{F09B1D54-9A3A-40C4-980F-6C7A31752E5F}" type="parTrans" cxnId="{0087E5B8-A9E0-42EB-BF99-5D4377A31A5C}">
      <dgm:prSet/>
      <dgm:spPr/>
      <dgm:t>
        <a:bodyPr/>
        <a:lstStyle/>
        <a:p>
          <a:endParaRPr lang="en-US" sz="2000" b="0">
            <a:latin typeface="29LT Adir" panose="00000506000000000000" pitchFamily="50" charset="-78"/>
            <a:cs typeface="29LT Adir" panose="00000506000000000000" pitchFamily="50" charset="-78"/>
          </a:endParaRPr>
        </a:p>
      </dgm:t>
    </dgm:pt>
    <dgm:pt modelId="{C4B86A8D-9AA0-449A-92B6-8739250ED51B}" type="sibTrans" cxnId="{0087E5B8-A9E0-42EB-BF99-5D4377A31A5C}">
      <dgm:prSet/>
      <dgm:spPr/>
      <dgm:t>
        <a:bodyPr/>
        <a:lstStyle/>
        <a:p>
          <a:endParaRPr lang="en-US" sz="2000" b="0">
            <a:latin typeface="29LT Adir" panose="00000506000000000000" pitchFamily="50" charset="-78"/>
            <a:cs typeface="29LT Adir" panose="00000506000000000000" pitchFamily="50" charset="-78"/>
          </a:endParaRPr>
        </a:p>
      </dgm:t>
    </dgm:pt>
    <dgm:pt modelId="{4C48099B-BFE2-4039-A552-2B662F21FBEE}">
      <dgm:prSet custT="1"/>
      <dgm:spPr>
        <a:solidFill>
          <a:srgbClr val="3B668C"/>
        </a:solidFill>
        <a:ln>
          <a:noFill/>
        </a:ln>
      </dgm:spPr>
      <dgm:t>
        <a:bodyPr/>
        <a:lstStyle/>
        <a:p>
          <a:pPr rtl="1"/>
          <a:r>
            <a:rPr lang="ar-LB" sz="2000" b="0" dirty="0">
              <a:latin typeface="29LT Adir" panose="00000506000000000000" pitchFamily="50" charset="-78"/>
              <a:cs typeface="29LT Adir" panose="00000506000000000000" pitchFamily="50" charset="-78"/>
            </a:rPr>
            <a:t>صيام يوم عاشوراء</a:t>
          </a:r>
          <a:endParaRPr lang="en-US" sz="2000" b="0" dirty="0">
            <a:latin typeface="29LT Adir" panose="00000506000000000000" pitchFamily="50" charset="-78"/>
            <a:cs typeface="29LT Adir" panose="00000506000000000000" pitchFamily="50" charset="-78"/>
          </a:endParaRPr>
        </a:p>
      </dgm:t>
    </dgm:pt>
    <dgm:pt modelId="{BE72FB65-F4F1-43ED-AAA9-D921908586E7}" type="parTrans" cxnId="{96EABEBB-374A-40A8-94E6-3D2E973E441F}">
      <dgm:prSet/>
      <dgm:spPr/>
      <dgm:t>
        <a:bodyPr/>
        <a:lstStyle/>
        <a:p>
          <a:endParaRPr lang="en-US" sz="2000" b="0">
            <a:latin typeface="29LT Adir" panose="00000506000000000000" pitchFamily="50" charset="-78"/>
            <a:cs typeface="29LT Adir" panose="00000506000000000000" pitchFamily="50" charset="-78"/>
          </a:endParaRPr>
        </a:p>
      </dgm:t>
    </dgm:pt>
    <dgm:pt modelId="{0A950721-1E8B-4E3A-94F2-B1C372DBA29F}" type="sibTrans" cxnId="{96EABEBB-374A-40A8-94E6-3D2E973E441F}">
      <dgm:prSet/>
      <dgm:spPr/>
      <dgm:t>
        <a:bodyPr/>
        <a:lstStyle/>
        <a:p>
          <a:endParaRPr lang="en-US" sz="2000" b="0">
            <a:latin typeface="29LT Adir" panose="00000506000000000000" pitchFamily="50" charset="-78"/>
            <a:cs typeface="29LT Adir" panose="00000506000000000000" pitchFamily="50" charset="-78"/>
          </a:endParaRPr>
        </a:p>
      </dgm:t>
    </dgm:pt>
    <dgm:pt modelId="{AE8FFEB5-32B9-4674-B15F-068D4B53FE26}">
      <dgm:prSet custT="1"/>
      <dgm:spPr>
        <a:solidFill>
          <a:srgbClr val="3B668C"/>
        </a:solidFill>
        <a:ln>
          <a:noFill/>
        </a:ln>
      </dgm:spPr>
      <dgm:t>
        <a:bodyPr/>
        <a:lstStyle/>
        <a:p>
          <a:pPr rtl="1"/>
          <a:r>
            <a:rPr lang="ar-LB" sz="2000" b="0" dirty="0">
              <a:latin typeface="29LT Adir" panose="00000506000000000000" pitchFamily="50" charset="-78"/>
              <a:cs typeface="29LT Adir" panose="00000506000000000000" pitchFamily="50" charset="-78"/>
            </a:rPr>
            <a:t>صيام الضيف من دون إذن مضيفه</a:t>
          </a:r>
          <a:endParaRPr lang="en-US" sz="2000" b="0" dirty="0">
            <a:latin typeface="29LT Adir" panose="00000506000000000000" pitchFamily="50" charset="-78"/>
            <a:cs typeface="29LT Adir" panose="00000506000000000000" pitchFamily="50" charset="-78"/>
          </a:endParaRPr>
        </a:p>
      </dgm:t>
    </dgm:pt>
    <dgm:pt modelId="{E36564BD-32EA-42E2-BE32-FB0C760074F5}" type="parTrans" cxnId="{4173720B-09DF-4BAA-8F3F-018263112251}">
      <dgm:prSet/>
      <dgm:spPr/>
      <dgm:t>
        <a:bodyPr/>
        <a:lstStyle/>
        <a:p>
          <a:endParaRPr lang="en-US" sz="2000" b="0">
            <a:latin typeface="29LT Adir" panose="00000506000000000000" pitchFamily="50" charset="-78"/>
            <a:cs typeface="29LT Adir" panose="00000506000000000000" pitchFamily="50" charset="-78"/>
          </a:endParaRPr>
        </a:p>
      </dgm:t>
    </dgm:pt>
    <dgm:pt modelId="{FA6BE342-B357-4680-93E9-2BAED4C1C1A5}" type="sibTrans" cxnId="{4173720B-09DF-4BAA-8F3F-018263112251}">
      <dgm:prSet/>
      <dgm:spPr/>
      <dgm:t>
        <a:bodyPr/>
        <a:lstStyle/>
        <a:p>
          <a:endParaRPr lang="en-US" sz="2000" b="0">
            <a:latin typeface="29LT Adir" panose="00000506000000000000" pitchFamily="50" charset="-78"/>
            <a:cs typeface="29LT Adir" panose="00000506000000000000" pitchFamily="50" charset="-78"/>
          </a:endParaRPr>
        </a:p>
      </dgm:t>
    </dgm:pt>
    <dgm:pt modelId="{2D537177-22F0-44D0-8736-74327B84033B}">
      <dgm:prSet custT="1"/>
      <dgm:spPr>
        <a:solidFill>
          <a:srgbClr val="3B668C"/>
        </a:solidFill>
        <a:ln>
          <a:noFill/>
        </a:ln>
      </dgm:spPr>
      <dgm:t>
        <a:bodyPr/>
        <a:lstStyle/>
        <a:p>
          <a:pPr rtl="1"/>
          <a:r>
            <a:rPr lang="ar-LB" sz="2000" b="0" dirty="0">
              <a:latin typeface="29LT Adir" panose="00000506000000000000" pitchFamily="50" charset="-78"/>
              <a:cs typeface="29LT Adir" panose="00000506000000000000" pitchFamily="50" charset="-78"/>
            </a:rPr>
            <a:t>صيام عيد الفطر</a:t>
          </a:r>
          <a:endParaRPr lang="en-US" sz="2000" b="0" dirty="0">
            <a:latin typeface="29LT Adir" panose="00000506000000000000" pitchFamily="50" charset="-78"/>
            <a:cs typeface="29LT Adir" panose="00000506000000000000" pitchFamily="50" charset="-78"/>
          </a:endParaRPr>
        </a:p>
      </dgm:t>
    </dgm:pt>
    <dgm:pt modelId="{FEC7C7F3-147C-4F38-8C1F-77AFFEEB1F87}" type="parTrans" cxnId="{4B0925DD-EA94-471B-9DEF-B9C6FCDA5212}">
      <dgm:prSet/>
      <dgm:spPr/>
      <dgm:t>
        <a:bodyPr/>
        <a:lstStyle/>
        <a:p>
          <a:endParaRPr lang="en-US" sz="2000" b="0">
            <a:latin typeface="29LT Adir" panose="00000506000000000000" pitchFamily="50" charset="-78"/>
            <a:cs typeface="29LT Adir" panose="00000506000000000000" pitchFamily="50" charset="-78"/>
          </a:endParaRPr>
        </a:p>
      </dgm:t>
    </dgm:pt>
    <dgm:pt modelId="{139AE8E8-64BA-441A-BB55-25029250590D}" type="sibTrans" cxnId="{4B0925DD-EA94-471B-9DEF-B9C6FCDA5212}">
      <dgm:prSet/>
      <dgm:spPr/>
      <dgm:t>
        <a:bodyPr/>
        <a:lstStyle/>
        <a:p>
          <a:endParaRPr lang="en-US" sz="2000" b="0">
            <a:latin typeface="29LT Adir" panose="00000506000000000000" pitchFamily="50" charset="-78"/>
            <a:cs typeface="29LT Adir" panose="00000506000000000000" pitchFamily="50" charset="-78"/>
          </a:endParaRPr>
        </a:p>
      </dgm:t>
    </dgm:pt>
    <dgm:pt modelId="{227EA6A2-00C4-44E1-A4F8-821799627B96}">
      <dgm:prSet custT="1"/>
      <dgm:spPr>
        <a:solidFill>
          <a:srgbClr val="3B668C"/>
        </a:solidFill>
        <a:ln>
          <a:noFill/>
        </a:ln>
      </dgm:spPr>
      <dgm:t>
        <a:bodyPr/>
        <a:lstStyle/>
        <a:p>
          <a:pPr rtl="1"/>
          <a:r>
            <a:rPr lang="ar-LB" sz="2000" b="0" dirty="0">
              <a:latin typeface="29LT Adir" panose="00000506000000000000" pitchFamily="50" charset="-78"/>
              <a:cs typeface="29LT Adir" panose="00000506000000000000" pitchFamily="50" charset="-78"/>
            </a:rPr>
            <a:t>صيام عيد الأضحى</a:t>
          </a:r>
          <a:endParaRPr lang="en-US" sz="2000" b="0" dirty="0">
            <a:latin typeface="29LT Adir" panose="00000506000000000000" pitchFamily="50" charset="-78"/>
            <a:cs typeface="29LT Adir" panose="00000506000000000000" pitchFamily="50" charset="-78"/>
          </a:endParaRPr>
        </a:p>
      </dgm:t>
    </dgm:pt>
    <dgm:pt modelId="{2DCD030B-DDA6-4E12-877C-31C28E3BD30A}" type="parTrans" cxnId="{0EDF1E30-201E-452C-A620-B6B6120957C8}">
      <dgm:prSet/>
      <dgm:spPr/>
      <dgm:t>
        <a:bodyPr/>
        <a:lstStyle/>
        <a:p>
          <a:endParaRPr lang="en-US" sz="2000" b="0">
            <a:latin typeface="29LT Adir" panose="00000506000000000000" pitchFamily="50" charset="-78"/>
            <a:cs typeface="29LT Adir" panose="00000506000000000000" pitchFamily="50" charset="-78"/>
          </a:endParaRPr>
        </a:p>
      </dgm:t>
    </dgm:pt>
    <dgm:pt modelId="{A04AC51E-B040-49B3-AADA-33D9D83AA313}" type="sibTrans" cxnId="{0EDF1E30-201E-452C-A620-B6B6120957C8}">
      <dgm:prSet/>
      <dgm:spPr/>
      <dgm:t>
        <a:bodyPr/>
        <a:lstStyle/>
        <a:p>
          <a:endParaRPr lang="en-US" sz="2000" b="0">
            <a:latin typeface="29LT Adir" panose="00000506000000000000" pitchFamily="50" charset="-78"/>
            <a:cs typeface="29LT Adir" panose="00000506000000000000" pitchFamily="50" charset="-78"/>
          </a:endParaRPr>
        </a:p>
      </dgm:t>
    </dgm:pt>
    <dgm:pt modelId="{511A6877-9ACE-4FAC-851D-5D84916AD805}" type="pres">
      <dgm:prSet presAssocID="{228224FA-2437-4488-9574-A6D9BCBE2FF2}" presName="hierChild1" presStyleCnt="0">
        <dgm:presLayoutVars>
          <dgm:orgChart val="1"/>
          <dgm:chPref val="1"/>
          <dgm:dir val="rev"/>
          <dgm:animOne val="branch"/>
          <dgm:animLvl val="lvl"/>
          <dgm:resizeHandles/>
        </dgm:presLayoutVars>
      </dgm:prSet>
      <dgm:spPr/>
    </dgm:pt>
    <dgm:pt modelId="{8376B3DE-60CA-4665-BE0C-2A0E5054CA87}" type="pres">
      <dgm:prSet presAssocID="{103C76CE-4A3B-478E-A0FE-9918BD261501}" presName="hierRoot1" presStyleCnt="0">
        <dgm:presLayoutVars>
          <dgm:hierBranch val="init"/>
        </dgm:presLayoutVars>
      </dgm:prSet>
      <dgm:spPr/>
    </dgm:pt>
    <dgm:pt modelId="{344E5EF3-D0B2-4589-A9C9-652554DBE7EA}" type="pres">
      <dgm:prSet presAssocID="{103C76CE-4A3B-478E-A0FE-9918BD261501}" presName="rootComposite1" presStyleCnt="0"/>
      <dgm:spPr/>
    </dgm:pt>
    <dgm:pt modelId="{CAAD1793-A7F9-47EC-8FA4-6F650EBE54A5}" type="pres">
      <dgm:prSet presAssocID="{103C76CE-4A3B-478E-A0FE-9918BD261501}" presName="rootText1" presStyleLbl="node0" presStyleIdx="0" presStyleCnt="1">
        <dgm:presLayoutVars>
          <dgm:chPref val="3"/>
        </dgm:presLayoutVars>
      </dgm:prSet>
      <dgm:spPr/>
    </dgm:pt>
    <dgm:pt modelId="{CFE9F9F7-640C-4A58-822A-0B1C238BE65E}" type="pres">
      <dgm:prSet presAssocID="{103C76CE-4A3B-478E-A0FE-9918BD261501}" presName="rootConnector1" presStyleLbl="node1" presStyleIdx="0" presStyleCnt="0"/>
      <dgm:spPr/>
    </dgm:pt>
    <dgm:pt modelId="{EE5DD69C-5972-47B8-A71C-AF43AF794BA5}" type="pres">
      <dgm:prSet presAssocID="{103C76CE-4A3B-478E-A0FE-9918BD261501}" presName="hierChild2" presStyleCnt="0"/>
      <dgm:spPr/>
    </dgm:pt>
    <dgm:pt modelId="{8B4BBDE2-8D7A-4E14-938B-F53C78434328}" type="pres">
      <dgm:prSet presAssocID="{E62CEB45-9CC9-4CB3-93B8-ADF74D2E7DD3}" presName="Name37" presStyleLbl="parChTrans1D2" presStyleIdx="0" presStyleCnt="4"/>
      <dgm:spPr/>
    </dgm:pt>
    <dgm:pt modelId="{56CA390C-88A2-4507-A98E-93CB57ABCE77}" type="pres">
      <dgm:prSet presAssocID="{03C7C711-B649-47C3-9C4E-18D8FF214D28}" presName="hierRoot2" presStyleCnt="0">
        <dgm:presLayoutVars>
          <dgm:hierBranch val="init"/>
        </dgm:presLayoutVars>
      </dgm:prSet>
      <dgm:spPr/>
    </dgm:pt>
    <dgm:pt modelId="{5952ECAA-8836-4CB0-AB85-EA26B17BEA20}" type="pres">
      <dgm:prSet presAssocID="{03C7C711-B649-47C3-9C4E-18D8FF214D28}" presName="rootComposite" presStyleCnt="0"/>
      <dgm:spPr/>
    </dgm:pt>
    <dgm:pt modelId="{BE21CBDF-B5C8-4555-913D-DECFAAFEA0C0}" type="pres">
      <dgm:prSet presAssocID="{03C7C711-B649-47C3-9C4E-18D8FF214D28}" presName="rootText" presStyleLbl="node2" presStyleIdx="0" presStyleCnt="4">
        <dgm:presLayoutVars>
          <dgm:chPref val="3"/>
        </dgm:presLayoutVars>
      </dgm:prSet>
      <dgm:spPr/>
    </dgm:pt>
    <dgm:pt modelId="{6FEA47CE-CDB1-4459-BD6C-AA85DE020460}" type="pres">
      <dgm:prSet presAssocID="{03C7C711-B649-47C3-9C4E-18D8FF214D28}" presName="rootConnector" presStyleLbl="node2" presStyleIdx="0" presStyleCnt="4"/>
      <dgm:spPr/>
    </dgm:pt>
    <dgm:pt modelId="{F2C613DF-28F0-4F4A-BD7A-452F1D88944C}" type="pres">
      <dgm:prSet presAssocID="{03C7C711-B649-47C3-9C4E-18D8FF214D28}" presName="hierChild4" presStyleCnt="0"/>
      <dgm:spPr/>
    </dgm:pt>
    <dgm:pt modelId="{1D3F640A-1D22-4228-B162-6FBA028CA7E4}" type="pres">
      <dgm:prSet presAssocID="{E819FC89-E2F2-4DBA-91BF-F8E2C1F3DB5C}" presName="Name37" presStyleLbl="parChTrans1D3" presStyleIdx="0" presStyleCnt="8"/>
      <dgm:spPr/>
    </dgm:pt>
    <dgm:pt modelId="{7FD6F323-C3D1-4CD9-83C2-EB6995C9304E}" type="pres">
      <dgm:prSet presAssocID="{218C7EE4-BA20-4F23-8742-79769B468C12}" presName="hierRoot2" presStyleCnt="0">
        <dgm:presLayoutVars>
          <dgm:hierBranch val="init"/>
        </dgm:presLayoutVars>
      </dgm:prSet>
      <dgm:spPr/>
    </dgm:pt>
    <dgm:pt modelId="{08CF31C9-C124-4A22-9FFF-DABFD8007686}" type="pres">
      <dgm:prSet presAssocID="{218C7EE4-BA20-4F23-8742-79769B468C12}" presName="rootComposite" presStyleCnt="0"/>
      <dgm:spPr/>
    </dgm:pt>
    <dgm:pt modelId="{3C68CA9A-5454-4D09-A3A6-BA8D0F7FF946}" type="pres">
      <dgm:prSet presAssocID="{218C7EE4-BA20-4F23-8742-79769B468C12}" presName="rootText" presStyleLbl="node3" presStyleIdx="0" presStyleCnt="8">
        <dgm:presLayoutVars>
          <dgm:chPref val="3"/>
        </dgm:presLayoutVars>
      </dgm:prSet>
      <dgm:spPr/>
    </dgm:pt>
    <dgm:pt modelId="{951C069D-2940-45E1-8FA1-B140B456D067}" type="pres">
      <dgm:prSet presAssocID="{218C7EE4-BA20-4F23-8742-79769B468C12}" presName="rootConnector" presStyleLbl="node3" presStyleIdx="0" presStyleCnt="8"/>
      <dgm:spPr/>
    </dgm:pt>
    <dgm:pt modelId="{12FDB011-87B4-42AA-9905-2F2BA9C08F28}" type="pres">
      <dgm:prSet presAssocID="{218C7EE4-BA20-4F23-8742-79769B468C12}" presName="hierChild4" presStyleCnt="0"/>
      <dgm:spPr/>
    </dgm:pt>
    <dgm:pt modelId="{43A6E205-3ABA-413D-9FC5-BC8B1945EA6A}" type="pres">
      <dgm:prSet presAssocID="{218C7EE4-BA20-4F23-8742-79769B468C12}" presName="hierChild5" presStyleCnt="0"/>
      <dgm:spPr/>
    </dgm:pt>
    <dgm:pt modelId="{2A6BA6B3-F538-482D-8A48-14F25D7FE974}" type="pres">
      <dgm:prSet presAssocID="{04A94E2E-9D6E-45CB-8D93-946955ED6E73}" presName="Name37" presStyleLbl="parChTrans1D3" presStyleIdx="1" presStyleCnt="8"/>
      <dgm:spPr/>
    </dgm:pt>
    <dgm:pt modelId="{DA5E2CB3-2788-4F56-B7D5-EE2CF3D69031}" type="pres">
      <dgm:prSet presAssocID="{2B5222A2-8D41-4A5C-AB7E-D2E620389D0F}" presName="hierRoot2" presStyleCnt="0">
        <dgm:presLayoutVars>
          <dgm:hierBranch val="init"/>
        </dgm:presLayoutVars>
      </dgm:prSet>
      <dgm:spPr/>
    </dgm:pt>
    <dgm:pt modelId="{4AF661B4-3945-4CC9-8A62-2E58808176A8}" type="pres">
      <dgm:prSet presAssocID="{2B5222A2-8D41-4A5C-AB7E-D2E620389D0F}" presName="rootComposite" presStyleCnt="0"/>
      <dgm:spPr/>
    </dgm:pt>
    <dgm:pt modelId="{07764BC9-DE85-44F0-865F-04894F0505E0}" type="pres">
      <dgm:prSet presAssocID="{2B5222A2-8D41-4A5C-AB7E-D2E620389D0F}" presName="rootText" presStyleLbl="node3" presStyleIdx="1" presStyleCnt="8">
        <dgm:presLayoutVars>
          <dgm:chPref val="3"/>
        </dgm:presLayoutVars>
      </dgm:prSet>
      <dgm:spPr/>
    </dgm:pt>
    <dgm:pt modelId="{D0375A4E-CBFE-4416-8522-519056DE0CBC}" type="pres">
      <dgm:prSet presAssocID="{2B5222A2-8D41-4A5C-AB7E-D2E620389D0F}" presName="rootConnector" presStyleLbl="node3" presStyleIdx="1" presStyleCnt="8"/>
      <dgm:spPr/>
    </dgm:pt>
    <dgm:pt modelId="{A8E0AF1C-F317-4581-9158-3FDCE8417C6A}" type="pres">
      <dgm:prSet presAssocID="{2B5222A2-8D41-4A5C-AB7E-D2E620389D0F}" presName="hierChild4" presStyleCnt="0"/>
      <dgm:spPr/>
    </dgm:pt>
    <dgm:pt modelId="{52B71829-9F5F-4D29-8EA7-47E08EB5D375}" type="pres">
      <dgm:prSet presAssocID="{2B5222A2-8D41-4A5C-AB7E-D2E620389D0F}" presName="hierChild5" presStyleCnt="0"/>
      <dgm:spPr/>
    </dgm:pt>
    <dgm:pt modelId="{FDAFB1C1-8723-4208-B191-278551799072}" type="pres">
      <dgm:prSet presAssocID="{03C7C711-B649-47C3-9C4E-18D8FF214D28}" presName="hierChild5" presStyleCnt="0"/>
      <dgm:spPr/>
    </dgm:pt>
    <dgm:pt modelId="{3D7B1A78-CCF4-4F24-A69C-3AA53C6596B4}" type="pres">
      <dgm:prSet presAssocID="{A691B4CF-4898-4848-8DA7-9C4069D33660}" presName="Name37" presStyleLbl="parChTrans1D2" presStyleIdx="1" presStyleCnt="4"/>
      <dgm:spPr/>
    </dgm:pt>
    <dgm:pt modelId="{1642168D-C4F8-4B71-806C-290604AE7BB0}" type="pres">
      <dgm:prSet presAssocID="{908DCC85-E442-4D63-B433-50EF1D207947}" presName="hierRoot2" presStyleCnt="0">
        <dgm:presLayoutVars>
          <dgm:hierBranch val="init"/>
        </dgm:presLayoutVars>
      </dgm:prSet>
      <dgm:spPr/>
    </dgm:pt>
    <dgm:pt modelId="{1916849C-875E-44F2-AAE0-3810132D9A39}" type="pres">
      <dgm:prSet presAssocID="{908DCC85-E442-4D63-B433-50EF1D207947}" presName="rootComposite" presStyleCnt="0"/>
      <dgm:spPr/>
    </dgm:pt>
    <dgm:pt modelId="{F0CAEC43-A15F-4B9D-B78B-A99AAD91E036}" type="pres">
      <dgm:prSet presAssocID="{908DCC85-E442-4D63-B433-50EF1D207947}" presName="rootText" presStyleLbl="node2" presStyleIdx="1" presStyleCnt="4">
        <dgm:presLayoutVars>
          <dgm:chPref val="3"/>
        </dgm:presLayoutVars>
      </dgm:prSet>
      <dgm:spPr/>
    </dgm:pt>
    <dgm:pt modelId="{A02FEE34-8CBD-4445-A7EF-F873E67A6B58}" type="pres">
      <dgm:prSet presAssocID="{908DCC85-E442-4D63-B433-50EF1D207947}" presName="rootConnector" presStyleLbl="node2" presStyleIdx="1" presStyleCnt="4"/>
      <dgm:spPr/>
    </dgm:pt>
    <dgm:pt modelId="{55E53564-CAD5-4BAF-A4FE-D6A1C8DD6AE8}" type="pres">
      <dgm:prSet presAssocID="{908DCC85-E442-4D63-B433-50EF1D207947}" presName="hierChild4" presStyleCnt="0"/>
      <dgm:spPr/>
    </dgm:pt>
    <dgm:pt modelId="{CA08963E-EB1C-46B1-9B88-7738C87C2E09}" type="pres">
      <dgm:prSet presAssocID="{DD4ECCCD-A8BC-4E31-9414-C1196F3958BC}" presName="Name37" presStyleLbl="parChTrans1D3" presStyleIdx="2" presStyleCnt="8"/>
      <dgm:spPr/>
    </dgm:pt>
    <dgm:pt modelId="{8CED470F-1585-4D2F-9E06-B297BA7E137A}" type="pres">
      <dgm:prSet presAssocID="{6ADFD9BC-5669-4A97-8E8B-B2FC1887CD63}" presName="hierRoot2" presStyleCnt="0">
        <dgm:presLayoutVars>
          <dgm:hierBranch val="init"/>
        </dgm:presLayoutVars>
      </dgm:prSet>
      <dgm:spPr/>
    </dgm:pt>
    <dgm:pt modelId="{55AE43EF-ED5F-4F43-AC0C-FACA615D7D93}" type="pres">
      <dgm:prSet presAssocID="{6ADFD9BC-5669-4A97-8E8B-B2FC1887CD63}" presName="rootComposite" presStyleCnt="0"/>
      <dgm:spPr/>
    </dgm:pt>
    <dgm:pt modelId="{C0B67565-6524-4EFB-8399-CF7EED35C507}" type="pres">
      <dgm:prSet presAssocID="{6ADFD9BC-5669-4A97-8E8B-B2FC1887CD63}" presName="rootText" presStyleLbl="node3" presStyleIdx="2" presStyleCnt="8">
        <dgm:presLayoutVars>
          <dgm:chPref val="3"/>
        </dgm:presLayoutVars>
      </dgm:prSet>
      <dgm:spPr/>
    </dgm:pt>
    <dgm:pt modelId="{4E741778-EE49-4496-8364-DA0A02DFA2C4}" type="pres">
      <dgm:prSet presAssocID="{6ADFD9BC-5669-4A97-8E8B-B2FC1887CD63}" presName="rootConnector" presStyleLbl="node3" presStyleIdx="2" presStyleCnt="8"/>
      <dgm:spPr/>
    </dgm:pt>
    <dgm:pt modelId="{80479BC8-35E9-4498-B8A4-69B2427C0422}" type="pres">
      <dgm:prSet presAssocID="{6ADFD9BC-5669-4A97-8E8B-B2FC1887CD63}" presName="hierChild4" presStyleCnt="0"/>
      <dgm:spPr/>
    </dgm:pt>
    <dgm:pt modelId="{6D56F724-E73F-41DF-BE86-1AD423D9C820}" type="pres">
      <dgm:prSet presAssocID="{6ADFD9BC-5669-4A97-8E8B-B2FC1887CD63}" presName="hierChild5" presStyleCnt="0"/>
      <dgm:spPr/>
    </dgm:pt>
    <dgm:pt modelId="{5E26FF99-32DA-4121-898B-8161DA2A3F4C}" type="pres">
      <dgm:prSet presAssocID="{479BA57A-7DD2-4921-A752-3339C3DBDFBB}" presName="Name37" presStyleLbl="parChTrans1D3" presStyleIdx="3" presStyleCnt="8"/>
      <dgm:spPr/>
    </dgm:pt>
    <dgm:pt modelId="{2D1D7D02-7349-42BD-B2F0-80E7A1D48953}" type="pres">
      <dgm:prSet presAssocID="{58E0372A-6086-48BD-B8D6-3C1AE53DCDA8}" presName="hierRoot2" presStyleCnt="0">
        <dgm:presLayoutVars>
          <dgm:hierBranch val="init"/>
        </dgm:presLayoutVars>
      </dgm:prSet>
      <dgm:spPr/>
    </dgm:pt>
    <dgm:pt modelId="{6978C2C2-418E-4169-9E49-92827841D07A}" type="pres">
      <dgm:prSet presAssocID="{58E0372A-6086-48BD-B8D6-3C1AE53DCDA8}" presName="rootComposite" presStyleCnt="0"/>
      <dgm:spPr/>
    </dgm:pt>
    <dgm:pt modelId="{4150FE81-D253-4094-BED1-C04918A9897B}" type="pres">
      <dgm:prSet presAssocID="{58E0372A-6086-48BD-B8D6-3C1AE53DCDA8}" presName="rootText" presStyleLbl="node3" presStyleIdx="3" presStyleCnt="8">
        <dgm:presLayoutVars>
          <dgm:chPref val="3"/>
        </dgm:presLayoutVars>
      </dgm:prSet>
      <dgm:spPr/>
    </dgm:pt>
    <dgm:pt modelId="{51DAD7B3-C680-4451-923D-30DCB36EFAC1}" type="pres">
      <dgm:prSet presAssocID="{58E0372A-6086-48BD-B8D6-3C1AE53DCDA8}" presName="rootConnector" presStyleLbl="node3" presStyleIdx="3" presStyleCnt="8"/>
      <dgm:spPr/>
    </dgm:pt>
    <dgm:pt modelId="{1D2C22F7-D58E-4637-ABC0-D5C91EDC73E4}" type="pres">
      <dgm:prSet presAssocID="{58E0372A-6086-48BD-B8D6-3C1AE53DCDA8}" presName="hierChild4" presStyleCnt="0"/>
      <dgm:spPr/>
    </dgm:pt>
    <dgm:pt modelId="{D0E1E4E5-6721-4855-A413-3948F086B6FC}" type="pres">
      <dgm:prSet presAssocID="{58E0372A-6086-48BD-B8D6-3C1AE53DCDA8}" presName="hierChild5" presStyleCnt="0"/>
      <dgm:spPr/>
    </dgm:pt>
    <dgm:pt modelId="{F86588C8-C675-49E7-9595-D5B626B424C4}" type="pres">
      <dgm:prSet presAssocID="{908DCC85-E442-4D63-B433-50EF1D207947}" presName="hierChild5" presStyleCnt="0"/>
      <dgm:spPr/>
    </dgm:pt>
    <dgm:pt modelId="{873E6B4B-4C56-4AB5-8CF4-4DE88CA9EED4}" type="pres">
      <dgm:prSet presAssocID="{40787183-84D2-46D8-8EE0-037551027A2D}" presName="Name37" presStyleLbl="parChTrans1D2" presStyleIdx="2" presStyleCnt="4"/>
      <dgm:spPr/>
    </dgm:pt>
    <dgm:pt modelId="{79E46A9D-7984-4177-8434-4B2178271C03}" type="pres">
      <dgm:prSet presAssocID="{38A0E935-EC01-4408-9366-111AC6703246}" presName="hierRoot2" presStyleCnt="0">
        <dgm:presLayoutVars>
          <dgm:hierBranch val="init"/>
        </dgm:presLayoutVars>
      </dgm:prSet>
      <dgm:spPr/>
    </dgm:pt>
    <dgm:pt modelId="{015FE872-3CBC-4679-846A-7C182E16951D}" type="pres">
      <dgm:prSet presAssocID="{38A0E935-EC01-4408-9366-111AC6703246}" presName="rootComposite" presStyleCnt="0"/>
      <dgm:spPr/>
    </dgm:pt>
    <dgm:pt modelId="{735E5A1E-ADAF-46DC-8BF5-7B79F4A0DFF9}" type="pres">
      <dgm:prSet presAssocID="{38A0E935-EC01-4408-9366-111AC6703246}" presName="rootText" presStyleLbl="node2" presStyleIdx="2" presStyleCnt="4">
        <dgm:presLayoutVars>
          <dgm:chPref val="3"/>
        </dgm:presLayoutVars>
      </dgm:prSet>
      <dgm:spPr/>
    </dgm:pt>
    <dgm:pt modelId="{850E6B8B-D83B-4DDE-AA1C-E70F54747837}" type="pres">
      <dgm:prSet presAssocID="{38A0E935-EC01-4408-9366-111AC6703246}" presName="rootConnector" presStyleLbl="node2" presStyleIdx="2" presStyleCnt="4"/>
      <dgm:spPr/>
    </dgm:pt>
    <dgm:pt modelId="{AEB29E38-865A-4457-87AB-09857B14DB6F}" type="pres">
      <dgm:prSet presAssocID="{38A0E935-EC01-4408-9366-111AC6703246}" presName="hierChild4" presStyleCnt="0"/>
      <dgm:spPr/>
    </dgm:pt>
    <dgm:pt modelId="{39E086E7-CA52-4ADA-B74B-773171CDA3F8}" type="pres">
      <dgm:prSet presAssocID="{BE72FB65-F4F1-43ED-AAA9-D921908586E7}" presName="Name37" presStyleLbl="parChTrans1D3" presStyleIdx="4" presStyleCnt="8"/>
      <dgm:spPr/>
    </dgm:pt>
    <dgm:pt modelId="{42AA3A14-0AE5-494D-8A54-F9C46F14D74D}" type="pres">
      <dgm:prSet presAssocID="{4C48099B-BFE2-4039-A552-2B662F21FBEE}" presName="hierRoot2" presStyleCnt="0">
        <dgm:presLayoutVars>
          <dgm:hierBranch val="init"/>
        </dgm:presLayoutVars>
      </dgm:prSet>
      <dgm:spPr/>
    </dgm:pt>
    <dgm:pt modelId="{5750CE6A-B03A-4A26-8B80-000021DE7ACC}" type="pres">
      <dgm:prSet presAssocID="{4C48099B-BFE2-4039-A552-2B662F21FBEE}" presName="rootComposite" presStyleCnt="0"/>
      <dgm:spPr/>
    </dgm:pt>
    <dgm:pt modelId="{76C8A0AD-79AD-4A1D-B019-97390D66F7E6}" type="pres">
      <dgm:prSet presAssocID="{4C48099B-BFE2-4039-A552-2B662F21FBEE}" presName="rootText" presStyleLbl="node3" presStyleIdx="4" presStyleCnt="8">
        <dgm:presLayoutVars>
          <dgm:chPref val="3"/>
        </dgm:presLayoutVars>
      </dgm:prSet>
      <dgm:spPr/>
    </dgm:pt>
    <dgm:pt modelId="{6EAFDA5D-9D4C-4EF8-8F4A-42AC9525E4D0}" type="pres">
      <dgm:prSet presAssocID="{4C48099B-BFE2-4039-A552-2B662F21FBEE}" presName="rootConnector" presStyleLbl="node3" presStyleIdx="4" presStyleCnt="8"/>
      <dgm:spPr/>
    </dgm:pt>
    <dgm:pt modelId="{3B64C9DB-0358-42BE-9760-29EFDCFD6651}" type="pres">
      <dgm:prSet presAssocID="{4C48099B-BFE2-4039-A552-2B662F21FBEE}" presName="hierChild4" presStyleCnt="0"/>
      <dgm:spPr/>
    </dgm:pt>
    <dgm:pt modelId="{DAA49513-C897-4B5C-806B-2653EF33F9A5}" type="pres">
      <dgm:prSet presAssocID="{4C48099B-BFE2-4039-A552-2B662F21FBEE}" presName="hierChild5" presStyleCnt="0"/>
      <dgm:spPr/>
    </dgm:pt>
    <dgm:pt modelId="{2B95CE03-D5DC-4351-B2BA-9006241D0E19}" type="pres">
      <dgm:prSet presAssocID="{E36564BD-32EA-42E2-BE32-FB0C760074F5}" presName="Name37" presStyleLbl="parChTrans1D3" presStyleIdx="5" presStyleCnt="8"/>
      <dgm:spPr/>
    </dgm:pt>
    <dgm:pt modelId="{180FE0AC-DA83-4B7C-BAB3-F42A8521D55A}" type="pres">
      <dgm:prSet presAssocID="{AE8FFEB5-32B9-4674-B15F-068D4B53FE26}" presName="hierRoot2" presStyleCnt="0">
        <dgm:presLayoutVars>
          <dgm:hierBranch val="init"/>
        </dgm:presLayoutVars>
      </dgm:prSet>
      <dgm:spPr/>
    </dgm:pt>
    <dgm:pt modelId="{5B6DD114-1775-40EC-9198-C41E07AA07D5}" type="pres">
      <dgm:prSet presAssocID="{AE8FFEB5-32B9-4674-B15F-068D4B53FE26}" presName="rootComposite" presStyleCnt="0"/>
      <dgm:spPr/>
    </dgm:pt>
    <dgm:pt modelId="{D1C14823-195C-4A56-B863-0C8AC4685669}" type="pres">
      <dgm:prSet presAssocID="{AE8FFEB5-32B9-4674-B15F-068D4B53FE26}" presName="rootText" presStyleLbl="node3" presStyleIdx="5" presStyleCnt="8">
        <dgm:presLayoutVars>
          <dgm:chPref val="3"/>
        </dgm:presLayoutVars>
      </dgm:prSet>
      <dgm:spPr/>
    </dgm:pt>
    <dgm:pt modelId="{DAE61DE6-A5DA-4971-BBA9-577137A48F48}" type="pres">
      <dgm:prSet presAssocID="{AE8FFEB5-32B9-4674-B15F-068D4B53FE26}" presName="rootConnector" presStyleLbl="node3" presStyleIdx="5" presStyleCnt="8"/>
      <dgm:spPr/>
    </dgm:pt>
    <dgm:pt modelId="{731FB3B6-11BA-49BA-9BFD-DAF8D8811B09}" type="pres">
      <dgm:prSet presAssocID="{AE8FFEB5-32B9-4674-B15F-068D4B53FE26}" presName="hierChild4" presStyleCnt="0"/>
      <dgm:spPr/>
    </dgm:pt>
    <dgm:pt modelId="{3C808B45-5AE9-4EBC-AED6-007EBCF7C00E}" type="pres">
      <dgm:prSet presAssocID="{AE8FFEB5-32B9-4674-B15F-068D4B53FE26}" presName="hierChild5" presStyleCnt="0"/>
      <dgm:spPr/>
    </dgm:pt>
    <dgm:pt modelId="{75D1D394-B347-486A-A76F-0F6CD585C966}" type="pres">
      <dgm:prSet presAssocID="{38A0E935-EC01-4408-9366-111AC6703246}" presName="hierChild5" presStyleCnt="0"/>
      <dgm:spPr/>
    </dgm:pt>
    <dgm:pt modelId="{881A0632-053A-4907-AA95-68A8BBEE3E3E}" type="pres">
      <dgm:prSet presAssocID="{F09B1D54-9A3A-40C4-980F-6C7A31752E5F}" presName="Name37" presStyleLbl="parChTrans1D2" presStyleIdx="3" presStyleCnt="4"/>
      <dgm:spPr/>
    </dgm:pt>
    <dgm:pt modelId="{89F230BF-A62F-4F0A-A1F4-72A277AC7706}" type="pres">
      <dgm:prSet presAssocID="{5994FFA9-6918-4F9F-8B68-8B2241302B3A}" presName="hierRoot2" presStyleCnt="0">
        <dgm:presLayoutVars>
          <dgm:hierBranch val="init"/>
        </dgm:presLayoutVars>
      </dgm:prSet>
      <dgm:spPr/>
    </dgm:pt>
    <dgm:pt modelId="{8DD34757-F27E-45D6-9207-2D82F60107C2}" type="pres">
      <dgm:prSet presAssocID="{5994FFA9-6918-4F9F-8B68-8B2241302B3A}" presName="rootComposite" presStyleCnt="0"/>
      <dgm:spPr/>
    </dgm:pt>
    <dgm:pt modelId="{BA6275C8-6042-461B-9106-68CD43F6C5B9}" type="pres">
      <dgm:prSet presAssocID="{5994FFA9-6918-4F9F-8B68-8B2241302B3A}" presName="rootText" presStyleLbl="node2" presStyleIdx="3" presStyleCnt="4">
        <dgm:presLayoutVars>
          <dgm:chPref val="3"/>
        </dgm:presLayoutVars>
      </dgm:prSet>
      <dgm:spPr/>
    </dgm:pt>
    <dgm:pt modelId="{8F21366F-3C04-47C2-9092-A69667ED258F}" type="pres">
      <dgm:prSet presAssocID="{5994FFA9-6918-4F9F-8B68-8B2241302B3A}" presName="rootConnector" presStyleLbl="node2" presStyleIdx="3" presStyleCnt="4"/>
      <dgm:spPr/>
    </dgm:pt>
    <dgm:pt modelId="{12BD37E7-1512-4C07-93B4-BFDFACF972BE}" type="pres">
      <dgm:prSet presAssocID="{5994FFA9-6918-4F9F-8B68-8B2241302B3A}" presName="hierChild4" presStyleCnt="0"/>
      <dgm:spPr/>
    </dgm:pt>
    <dgm:pt modelId="{C86493D3-FB60-4C56-A56F-9BCBA804EF86}" type="pres">
      <dgm:prSet presAssocID="{FEC7C7F3-147C-4F38-8C1F-77AFFEEB1F87}" presName="Name37" presStyleLbl="parChTrans1D3" presStyleIdx="6" presStyleCnt="8"/>
      <dgm:spPr/>
    </dgm:pt>
    <dgm:pt modelId="{185141B6-0D0B-4F78-98B8-CD0BF724FBC3}" type="pres">
      <dgm:prSet presAssocID="{2D537177-22F0-44D0-8736-74327B84033B}" presName="hierRoot2" presStyleCnt="0">
        <dgm:presLayoutVars>
          <dgm:hierBranch val="init"/>
        </dgm:presLayoutVars>
      </dgm:prSet>
      <dgm:spPr/>
    </dgm:pt>
    <dgm:pt modelId="{1CB3E1F7-41D0-4AB1-9999-8DAC8F6BACB8}" type="pres">
      <dgm:prSet presAssocID="{2D537177-22F0-44D0-8736-74327B84033B}" presName="rootComposite" presStyleCnt="0"/>
      <dgm:spPr/>
    </dgm:pt>
    <dgm:pt modelId="{975F84D7-4525-4996-96F2-40C47ACC6C6F}" type="pres">
      <dgm:prSet presAssocID="{2D537177-22F0-44D0-8736-74327B84033B}" presName="rootText" presStyleLbl="node3" presStyleIdx="6" presStyleCnt="8">
        <dgm:presLayoutVars>
          <dgm:chPref val="3"/>
        </dgm:presLayoutVars>
      </dgm:prSet>
      <dgm:spPr/>
    </dgm:pt>
    <dgm:pt modelId="{699700F3-FC23-41F7-9564-1821A5E13AC2}" type="pres">
      <dgm:prSet presAssocID="{2D537177-22F0-44D0-8736-74327B84033B}" presName="rootConnector" presStyleLbl="node3" presStyleIdx="6" presStyleCnt="8"/>
      <dgm:spPr/>
    </dgm:pt>
    <dgm:pt modelId="{0FEB62B6-BA05-4D5E-8A2D-5A1957821937}" type="pres">
      <dgm:prSet presAssocID="{2D537177-22F0-44D0-8736-74327B84033B}" presName="hierChild4" presStyleCnt="0"/>
      <dgm:spPr/>
    </dgm:pt>
    <dgm:pt modelId="{B445913B-70DC-4397-B71B-84B16131B008}" type="pres">
      <dgm:prSet presAssocID="{2D537177-22F0-44D0-8736-74327B84033B}" presName="hierChild5" presStyleCnt="0"/>
      <dgm:spPr/>
    </dgm:pt>
    <dgm:pt modelId="{F46622CC-18DA-45FF-A8CE-46513ABF2FF5}" type="pres">
      <dgm:prSet presAssocID="{2DCD030B-DDA6-4E12-877C-31C28E3BD30A}" presName="Name37" presStyleLbl="parChTrans1D3" presStyleIdx="7" presStyleCnt="8"/>
      <dgm:spPr/>
    </dgm:pt>
    <dgm:pt modelId="{1A2BFCA9-C4FF-4E0A-860D-3BB11DEA355E}" type="pres">
      <dgm:prSet presAssocID="{227EA6A2-00C4-44E1-A4F8-821799627B96}" presName="hierRoot2" presStyleCnt="0">
        <dgm:presLayoutVars>
          <dgm:hierBranch val="init"/>
        </dgm:presLayoutVars>
      </dgm:prSet>
      <dgm:spPr/>
    </dgm:pt>
    <dgm:pt modelId="{2A690065-9BB4-4B49-9A99-CDFA7A3A9B83}" type="pres">
      <dgm:prSet presAssocID="{227EA6A2-00C4-44E1-A4F8-821799627B96}" presName="rootComposite" presStyleCnt="0"/>
      <dgm:spPr/>
    </dgm:pt>
    <dgm:pt modelId="{5ED2FAF9-B52B-405B-B83B-172F0275507D}" type="pres">
      <dgm:prSet presAssocID="{227EA6A2-00C4-44E1-A4F8-821799627B96}" presName="rootText" presStyleLbl="node3" presStyleIdx="7" presStyleCnt="8">
        <dgm:presLayoutVars>
          <dgm:chPref val="3"/>
        </dgm:presLayoutVars>
      </dgm:prSet>
      <dgm:spPr/>
    </dgm:pt>
    <dgm:pt modelId="{2224FD40-1636-42CF-A146-05C7773E98C1}" type="pres">
      <dgm:prSet presAssocID="{227EA6A2-00C4-44E1-A4F8-821799627B96}" presName="rootConnector" presStyleLbl="node3" presStyleIdx="7" presStyleCnt="8"/>
      <dgm:spPr/>
    </dgm:pt>
    <dgm:pt modelId="{B39BEBD1-EA16-4923-8209-3BEE33CFC443}" type="pres">
      <dgm:prSet presAssocID="{227EA6A2-00C4-44E1-A4F8-821799627B96}" presName="hierChild4" presStyleCnt="0"/>
      <dgm:spPr/>
    </dgm:pt>
    <dgm:pt modelId="{F9CCD71C-C531-4F9C-A92D-AEE59786DA04}" type="pres">
      <dgm:prSet presAssocID="{227EA6A2-00C4-44E1-A4F8-821799627B96}" presName="hierChild5" presStyleCnt="0"/>
      <dgm:spPr/>
    </dgm:pt>
    <dgm:pt modelId="{5DA5456B-4397-42B5-8D08-99E4D80039CA}" type="pres">
      <dgm:prSet presAssocID="{5994FFA9-6918-4F9F-8B68-8B2241302B3A}" presName="hierChild5" presStyleCnt="0"/>
      <dgm:spPr/>
    </dgm:pt>
    <dgm:pt modelId="{2BA3F5CB-A6E4-4AC7-8630-E1716E66C796}" type="pres">
      <dgm:prSet presAssocID="{103C76CE-4A3B-478E-A0FE-9918BD261501}" presName="hierChild3" presStyleCnt="0"/>
      <dgm:spPr/>
    </dgm:pt>
  </dgm:ptLst>
  <dgm:cxnLst>
    <dgm:cxn modelId="{7ACC4200-44BD-4F58-9D67-85D02B17F800}" type="presOf" srcId="{FEC7C7F3-147C-4F38-8C1F-77AFFEEB1F87}" destId="{C86493D3-FB60-4C56-A56F-9BCBA804EF86}" srcOrd="0" destOrd="0" presId="urn:microsoft.com/office/officeart/2005/8/layout/orgChart1"/>
    <dgm:cxn modelId="{DC8FB300-293A-462C-AD37-38C5EEC36939}" type="presOf" srcId="{4C48099B-BFE2-4039-A552-2B662F21FBEE}" destId="{76C8A0AD-79AD-4A1D-B019-97390D66F7E6}" srcOrd="0" destOrd="0" presId="urn:microsoft.com/office/officeart/2005/8/layout/orgChart1"/>
    <dgm:cxn modelId="{1463A405-CBF5-4E77-B476-B28FA0EA8D7F}" type="presOf" srcId="{218C7EE4-BA20-4F23-8742-79769B468C12}" destId="{3C68CA9A-5454-4D09-A3A6-BA8D0F7FF946}" srcOrd="0" destOrd="0" presId="urn:microsoft.com/office/officeart/2005/8/layout/orgChart1"/>
    <dgm:cxn modelId="{4173720B-09DF-4BAA-8F3F-018263112251}" srcId="{38A0E935-EC01-4408-9366-111AC6703246}" destId="{AE8FFEB5-32B9-4674-B15F-068D4B53FE26}" srcOrd="1" destOrd="0" parTransId="{E36564BD-32EA-42E2-BE32-FB0C760074F5}" sibTransId="{FA6BE342-B357-4680-93E9-2BAED4C1C1A5}"/>
    <dgm:cxn modelId="{912CA50B-9445-4617-8931-59CA07DDA70B}" srcId="{228224FA-2437-4488-9574-A6D9BCBE2FF2}" destId="{103C76CE-4A3B-478E-A0FE-9918BD261501}" srcOrd="0" destOrd="0" parTransId="{6ECDB507-70BA-4D2A-BAE1-BAA1E299758A}" sibTransId="{2EA6EF3B-22A4-4754-A721-3D37D670D600}"/>
    <dgm:cxn modelId="{B0864B16-15B1-4EB1-9162-8829072D6953}" type="presOf" srcId="{908DCC85-E442-4D63-B433-50EF1D207947}" destId="{A02FEE34-8CBD-4445-A7EF-F873E67A6B58}" srcOrd="1" destOrd="0" presId="urn:microsoft.com/office/officeart/2005/8/layout/orgChart1"/>
    <dgm:cxn modelId="{B93EE118-1BEF-45FA-8D85-8033649D80F5}" type="presOf" srcId="{6ADFD9BC-5669-4A97-8E8B-B2FC1887CD63}" destId="{4E741778-EE49-4496-8364-DA0A02DFA2C4}" srcOrd="1" destOrd="0" presId="urn:microsoft.com/office/officeart/2005/8/layout/orgChart1"/>
    <dgm:cxn modelId="{E717BB1A-01A6-41A5-A859-8A356815FB19}" type="presOf" srcId="{5994FFA9-6918-4F9F-8B68-8B2241302B3A}" destId="{8F21366F-3C04-47C2-9092-A69667ED258F}" srcOrd="1" destOrd="0" presId="urn:microsoft.com/office/officeart/2005/8/layout/orgChart1"/>
    <dgm:cxn modelId="{C9FE522E-3074-41C2-97CD-ED4EC79144B7}" srcId="{03C7C711-B649-47C3-9C4E-18D8FF214D28}" destId="{2B5222A2-8D41-4A5C-AB7E-D2E620389D0F}" srcOrd="1" destOrd="0" parTransId="{04A94E2E-9D6E-45CB-8D93-946955ED6E73}" sibTransId="{32A4A25E-E116-4D71-A2DE-781FC9FF30BF}"/>
    <dgm:cxn modelId="{0EDF1E30-201E-452C-A620-B6B6120957C8}" srcId="{5994FFA9-6918-4F9F-8B68-8B2241302B3A}" destId="{227EA6A2-00C4-44E1-A4F8-821799627B96}" srcOrd="1" destOrd="0" parTransId="{2DCD030B-DDA6-4E12-877C-31C28E3BD30A}" sibTransId="{A04AC51E-B040-49B3-AADA-33D9D83AA313}"/>
    <dgm:cxn modelId="{A5B88336-6A56-4F78-870A-02C819FDB18B}" type="presOf" srcId="{2D537177-22F0-44D0-8736-74327B84033B}" destId="{975F84D7-4525-4996-96F2-40C47ACC6C6F}" srcOrd="0" destOrd="0" presId="urn:microsoft.com/office/officeart/2005/8/layout/orgChart1"/>
    <dgm:cxn modelId="{CE470C37-503E-4F88-8C6D-E79A563E84FA}" type="presOf" srcId="{F09B1D54-9A3A-40C4-980F-6C7A31752E5F}" destId="{881A0632-053A-4907-AA95-68A8BBEE3E3E}" srcOrd="0" destOrd="0" presId="urn:microsoft.com/office/officeart/2005/8/layout/orgChart1"/>
    <dgm:cxn modelId="{FB192E3E-DA81-4CE4-A5E6-75B6B0912523}" type="presOf" srcId="{E819FC89-E2F2-4DBA-91BF-F8E2C1F3DB5C}" destId="{1D3F640A-1D22-4228-B162-6FBA028CA7E4}" srcOrd="0" destOrd="0" presId="urn:microsoft.com/office/officeart/2005/8/layout/orgChart1"/>
    <dgm:cxn modelId="{C513C440-15FA-4642-AB84-47B554BB50D9}" type="presOf" srcId="{2B5222A2-8D41-4A5C-AB7E-D2E620389D0F}" destId="{D0375A4E-CBFE-4416-8522-519056DE0CBC}" srcOrd="1" destOrd="0" presId="urn:microsoft.com/office/officeart/2005/8/layout/orgChart1"/>
    <dgm:cxn modelId="{97DA6A5C-3873-47DE-A24B-46F10F7ADF76}" type="presOf" srcId="{E36564BD-32EA-42E2-BE32-FB0C760074F5}" destId="{2B95CE03-D5DC-4351-B2BA-9006241D0E19}" srcOrd="0" destOrd="0" presId="urn:microsoft.com/office/officeart/2005/8/layout/orgChart1"/>
    <dgm:cxn modelId="{9EB82B4A-4E06-4520-A962-071C1E218A34}" type="presOf" srcId="{479BA57A-7DD2-4921-A752-3339C3DBDFBB}" destId="{5E26FF99-32DA-4121-898B-8161DA2A3F4C}" srcOrd="0" destOrd="0" presId="urn:microsoft.com/office/officeart/2005/8/layout/orgChart1"/>
    <dgm:cxn modelId="{454A984F-2EF9-439C-811A-EBE0F4FB4BFB}" type="presOf" srcId="{6ADFD9BC-5669-4A97-8E8B-B2FC1887CD63}" destId="{C0B67565-6524-4EFB-8399-CF7EED35C507}" srcOrd="0" destOrd="0" presId="urn:microsoft.com/office/officeart/2005/8/layout/orgChart1"/>
    <dgm:cxn modelId="{70A2E96F-D982-400C-A676-ACADDEAA7CB3}" type="presOf" srcId="{58E0372A-6086-48BD-B8D6-3C1AE53DCDA8}" destId="{4150FE81-D253-4094-BED1-C04918A9897B}" srcOrd="0" destOrd="0" presId="urn:microsoft.com/office/officeart/2005/8/layout/orgChart1"/>
    <dgm:cxn modelId="{1294DE50-01C7-41DE-9941-EFB5C57703E0}" srcId="{908DCC85-E442-4D63-B433-50EF1D207947}" destId="{6ADFD9BC-5669-4A97-8E8B-B2FC1887CD63}" srcOrd="0" destOrd="0" parTransId="{DD4ECCCD-A8BC-4E31-9414-C1196F3958BC}" sibTransId="{BAEF64BC-392D-45BF-A6EE-B8A923BB118B}"/>
    <dgm:cxn modelId="{8FC03153-27F3-4479-AC53-FFC6FC232EEF}" type="presOf" srcId="{03C7C711-B649-47C3-9C4E-18D8FF214D28}" destId="{6FEA47CE-CDB1-4459-BD6C-AA85DE020460}" srcOrd="1" destOrd="0" presId="urn:microsoft.com/office/officeart/2005/8/layout/orgChart1"/>
    <dgm:cxn modelId="{4B375976-31D9-4965-85B7-766C2FA812BD}" type="presOf" srcId="{218C7EE4-BA20-4F23-8742-79769B468C12}" destId="{951C069D-2940-45E1-8FA1-B140B456D067}" srcOrd="1" destOrd="0" presId="urn:microsoft.com/office/officeart/2005/8/layout/orgChart1"/>
    <dgm:cxn modelId="{E5E89859-CA2E-43EB-95BD-364313684E3E}" srcId="{908DCC85-E442-4D63-B433-50EF1D207947}" destId="{58E0372A-6086-48BD-B8D6-3C1AE53DCDA8}" srcOrd="1" destOrd="0" parTransId="{479BA57A-7DD2-4921-A752-3339C3DBDFBB}" sibTransId="{18FAB4C9-E0DE-4548-8B72-76D66097F1E6}"/>
    <dgm:cxn modelId="{2CD0FF5A-2430-4081-8682-E1826C014AF6}" srcId="{103C76CE-4A3B-478E-A0FE-9918BD261501}" destId="{908DCC85-E442-4D63-B433-50EF1D207947}" srcOrd="1" destOrd="0" parTransId="{A691B4CF-4898-4848-8DA7-9C4069D33660}" sibTransId="{1D49951D-873B-4BE7-85D9-E48469C03F7B}"/>
    <dgm:cxn modelId="{A8CC277D-7E7D-4B31-AA09-81F580E0A25B}" type="presOf" srcId="{2DCD030B-DDA6-4E12-877C-31C28E3BD30A}" destId="{F46622CC-18DA-45FF-A8CE-46513ABF2FF5}" srcOrd="0" destOrd="0" presId="urn:microsoft.com/office/officeart/2005/8/layout/orgChart1"/>
    <dgm:cxn modelId="{9F471A80-8350-4B14-B06F-87BAA91F19F9}" type="presOf" srcId="{03C7C711-B649-47C3-9C4E-18D8FF214D28}" destId="{BE21CBDF-B5C8-4555-913D-DECFAAFEA0C0}" srcOrd="0" destOrd="0" presId="urn:microsoft.com/office/officeart/2005/8/layout/orgChart1"/>
    <dgm:cxn modelId="{5B828C84-28A4-4A5A-B099-29F97957C7B4}" type="presOf" srcId="{38A0E935-EC01-4408-9366-111AC6703246}" destId="{735E5A1E-ADAF-46DC-8BF5-7B79F4A0DFF9}" srcOrd="0" destOrd="0" presId="urn:microsoft.com/office/officeart/2005/8/layout/orgChart1"/>
    <dgm:cxn modelId="{B8135E8A-3ED2-4360-9841-CC921FB0A580}" type="presOf" srcId="{908DCC85-E442-4D63-B433-50EF1D207947}" destId="{F0CAEC43-A15F-4B9D-B78B-A99AAD91E036}" srcOrd="0" destOrd="0" presId="urn:microsoft.com/office/officeart/2005/8/layout/orgChart1"/>
    <dgm:cxn modelId="{1FF32E93-C653-496B-A543-3E6404F86869}" type="presOf" srcId="{58E0372A-6086-48BD-B8D6-3C1AE53DCDA8}" destId="{51DAD7B3-C680-4451-923D-30DCB36EFAC1}" srcOrd="1" destOrd="0" presId="urn:microsoft.com/office/officeart/2005/8/layout/orgChart1"/>
    <dgm:cxn modelId="{472D7999-25CE-4A52-9379-6FDB0C4035DD}" type="presOf" srcId="{103C76CE-4A3B-478E-A0FE-9918BD261501}" destId="{CAAD1793-A7F9-47EC-8FA4-6F650EBE54A5}" srcOrd="0" destOrd="0" presId="urn:microsoft.com/office/officeart/2005/8/layout/orgChart1"/>
    <dgm:cxn modelId="{620F9C9B-5734-4CC0-9D1F-219D9B4D4D2C}" srcId="{103C76CE-4A3B-478E-A0FE-9918BD261501}" destId="{03C7C711-B649-47C3-9C4E-18D8FF214D28}" srcOrd="0" destOrd="0" parTransId="{E62CEB45-9CC9-4CB3-93B8-ADF74D2E7DD3}" sibTransId="{ED9337E1-1F0B-4C2C-A1E4-48FF94683A20}"/>
    <dgm:cxn modelId="{55A9F09F-4920-498C-AE85-0AEB9D2CAC24}" type="presOf" srcId="{5994FFA9-6918-4F9F-8B68-8B2241302B3A}" destId="{BA6275C8-6042-461B-9106-68CD43F6C5B9}" srcOrd="0" destOrd="0" presId="urn:microsoft.com/office/officeart/2005/8/layout/orgChart1"/>
    <dgm:cxn modelId="{7049B2A5-A7CE-409A-974F-773D1B01D3CA}" type="presOf" srcId="{38A0E935-EC01-4408-9366-111AC6703246}" destId="{850E6B8B-D83B-4DDE-AA1C-E70F54747837}" srcOrd="1" destOrd="0" presId="urn:microsoft.com/office/officeart/2005/8/layout/orgChart1"/>
    <dgm:cxn modelId="{8CD819A7-6A2A-491D-8865-01771AB65C74}" type="presOf" srcId="{04A94E2E-9D6E-45CB-8D93-946955ED6E73}" destId="{2A6BA6B3-F538-482D-8A48-14F25D7FE974}" srcOrd="0" destOrd="0" presId="urn:microsoft.com/office/officeart/2005/8/layout/orgChart1"/>
    <dgm:cxn modelId="{2918CBA7-8C69-4CA6-9B36-5F672B94F842}" srcId="{103C76CE-4A3B-478E-A0FE-9918BD261501}" destId="{38A0E935-EC01-4408-9366-111AC6703246}" srcOrd="2" destOrd="0" parTransId="{40787183-84D2-46D8-8EE0-037551027A2D}" sibTransId="{F22D87F5-4B3D-4A4C-A8DD-AD1BC764F617}"/>
    <dgm:cxn modelId="{698ECBAF-37BF-4EAE-9833-7B198390FB36}" type="presOf" srcId="{A691B4CF-4898-4848-8DA7-9C4069D33660}" destId="{3D7B1A78-CCF4-4F24-A69C-3AA53C6596B4}" srcOrd="0" destOrd="0" presId="urn:microsoft.com/office/officeart/2005/8/layout/orgChart1"/>
    <dgm:cxn modelId="{E7EB1AB1-E50D-4539-9902-6E82336063EB}" type="presOf" srcId="{2B5222A2-8D41-4A5C-AB7E-D2E620389D0F}" destId="{07764BC9-DE85-44F0-865F-04894F0505E0}" srcOrd="0" destOrd="0" presId="urn:microsoft.com/office/officeart/2005/8/layout/orgChart1"/>
    <dgm:cxn modelId="{2337BEB2-26D1-463F-BC59-905BF29FA280}" type="presOf" srcId="{40787183-84D2-46D8-8EE0-037551027A2D}" destId="{873E6B4B-4C56-4AB5-8CF4-4DE88CA9EED4}" srcOrd="0" destOrd="0" presId="urn:microsoft.com/office/officeart/2005/8/layout/orgChart1"/>
    <dgm:cxn modelId="{14D773B7-592E-4B52-AE76-DDD665A66AAD}" type="presOf" srcId="{4C48099B-BFE2-4039-A552-2B662F21FBEE}" destId="{6EAFDA5D-9D4C-4EF8-8F4A-42AC9525E4D0}" srcOrd="1" destOrd="0" presId="urn:microsoft.com/office/officeart/2005/8/layout/orgChart1"/>
    <dgm:cxn modelId="{0087E5B8-A9E0-42EB-BF99-5D4377A31A5C}" srcId="{103C76CE-4A3B-478E-A0FE-9918BD261501}" destId="{5994FFA9-6918-4F9F-8B68-8B2241302B3A}" srcOrd="3" destOrd="0" parTransId="{F09B1D54-9A3A-40C4-980F-6C7A31752E5F}" sibTransId="{C4B86A8D-9AA0-449A-92B6-8739250ED51B}"/>
    <dgm:cxn modelId="{96EABEBB-374A-40A8-94E6-3D2E973E441F}" srcId="{38A0E935-EC01-4408-9366-111AC6703246}" destId="{4C48099B-BFE2-4039-A552-2B662F21FBEE}" srcOrd="0" destOrd="0" parTransId="{BE72FB65-F4F1-43ED-AAA9-D921908586E7}" sibTransId="{0A950721-1E8B-4E3A-94F2-B1C372DBA29F}"/>
    <dgm:cxn modelId="{6DD346C3-A5F8-402D-B9A1-1B2CABBE37CA}" type="presOf" srcId="{E62CEB45-9CC9-4CB3-93B8-ADF74D2E7DD3}" destId="{8B4BBDE2-8D7A-4E14-938B-F53C78434328}" srcOrd="0" destOrd="0" presId="urn:microsoft.com/office/officeart/2005/8/layout/orgChart1"/>
    <dgm:cxn modelId="{4D9818C7-9870-44CF-A37A-A7300D07920B}" type="presOf" srcId="{BE72FB65-F4F1-43ED-AAA9-D921908586E7}" destId="{39E086E7-CA52-4ADA-B74B-773171CDA3F8}" srcOrd="0" destOrd="0" presId="urn:microsoft.com/office/officeart/2005/8/layout/orgChart1"/>
    <dgm:cxn modelId="{058E50D9-65D1-4F90-BC1A-B05FAC002B5B}" type="presOf" srcId="{228224FA-2437-4488-9574-A6D9BCBE2FF2}" destId="{511A6877-9ACE-4FAC-851D-5D84916AD805}" srcOrd="0" destOrd="0" presId="urn:microsoft.com/office/officeart/2005/8/layout/orgChart1"/>
    <dgm:cxn modelId="{B6648CDA-9688-4037-9009-04FFAF27F5FF}" type="presOf" srcId="{2D537177-22F0-44D0-8736-74327B84033B}" destId="{699700F3-FC23-41F7-9564-1821A5E13AC2}" srcOrd="1" destOrd="0" presId="urn:microsoft.com/office/officeart/2005/8/layout/orgChart1"/>
    <dgm:cxn modelId="{61DDEBDA-F2A6-4866-9914-EF904D859026}" type="presOf" srcId="{227EA6A2-00C4-44E1-A4F8-821799627B96}" destId="{5ED2FAF9-B52B-405B-B83B-172F0275507D}" srcOrd="0" destOrd="0" presId="urn:microsoft.com/office/officeart/2005/8/layout/orgChart1"/>
    <dgm:cxn modelId="{E3AD1EDB-2DC0-497C-80BF-700D0A505202}" type="presOf" srcId="{AE8FFEB5-32B9-4674-B15F-068D4B53FE26}" destId="{D1C14823-195C-4A56-B863-0C8AC4685669}" srcOrd="0" destOrd="0" presId="urn:microsoft.com/office/officeart/2005/8/layout/orgChart1"/>
    <dgm:cxn modelId="{4B0925DD-EA94-471B-9DEF-B9C6FCDA5212}" srcId="{5994FFA9-6918-4F9F-8B68-8B2241302B3A}" destId="{2D537177-22F0-44D0-8736-74327B84033B}" srcOrd="0" destOrd="0" parTransId="{FEC7C7F3-147C-4F38-8C1F-77AFFEEB1F87}" sibTransId="{139AE8E8-64BA-441A-BB55-25029250590D}"/>
    <dgm:cxn modelId="{79648FDF-4DD2-45DA-8AFF-897727BCF4E6}" srcId="{03C7C711-B649-47C3-9C4E-18D8FF214D28}" destId="{218C7EE4-BA20-4F23-8742-79769B468C12}" srcOrd="0" destOrd="0" parTransId="{E819FC89-E2F2-4DBA-91BF-F8E2C1F3DB5C}" sibTransId="{37741E49-F66D-4E07-ACFA-DD694B05A8CA}"/>
    <dgm:cxn modelId="{FA6A87E2-FFCE-4537-B8C2-774CE938633F}" type="presOf" srcId="{AE8FFEB5-32B9-4674-B15F-068D4B53FE26}" destId="{DAE61DE6-A5DA-4971-BBA9-577137A48F48}" srcOrd="1" destOrd="0" presId="urn:microsoft.com/office/officeart/2005/8/layout/orgChart1"/>
    <dgm:cxn modelId="{531E78EE-7D6F-4F6B-8FEA-376B84F6E9AA}" type="presOf" srcId="{DD4ECCCD-A8BC-4E31-9414-C1196F3958BC}" destId="{CA08963E-EB1C-46B1-9B88-7738C87C2E09}" srcOrd="0" destOrd="0" presId="urn:microsoft.com/office/officeart/2005/8/layout/orgChart1"/>
    <dgm:cxn modelId="{1A4C8FF4-5DA0-4AE6-A99C-063B3EA243B0}" type="presOf" srcId="{227EA6A2-00C4-44E1-A4F8-821799627B96}" destId="{2224FD40-1636-42CF-A146-05C7773E98C1}" srcOrd="1" destOrd="0" presId="urn:microsoft.com/office/officeart/2005/8/layout/orgChart1"/>
    <dgm:cxn modelId="{7C193EF5-7E28-4D40-A78B-85FB4A257E52}" type="presOf" srcId="{103C76CE-4A3B-478E-A0FE-9918BD261501}" destId="{CFE9F9F7-640C-4A58-822A-0B1C238BE65E}" srcOrd="1" destOrd="0" presId="urn:microsoft.com/office/officeart/2005/8/layout/orgChart1"/>
    <dgm:cxn modelId="{B909B18D-3802-4B2D-B347-CB6DFAF12D1C}" type="presParOf" srcId="{511A6877-9ACE-4FAC-851D-5D84916AD805}" destId="{8376B3DE-60CA-4665-BE0C-2A0E5054CA87}" srcOrd="0" destOrd="0" presId="urn:microsoft.com/office/officeart/2005/8/layout/orgChart1"/>
    <dgm:cxn modelId="{62D11850-792C-473E-B979-E66DE4B1C848}" type="presParOf" srcId="{8376B3DE-60CA-4665-BE0C-2A0E5054CA87}" destId="{344E5EF3-D0B2-4589-A9C9-652554DBE7EA}" srcOrd="0" destOrd="0" presId="urn:microsoft.com/office/officeart/2005/8/layout/orgChart1"/>
    <dgm:cxn modelId="{A7A022A5-A050-4E03-9F84-2971FC888D1F}" type="presParOf" srcId="{344E5EF3-D0B2-4589-A9C9-652554DBE7EA}" destId="{CAAD1793-A7F9-47EC-8FA4-6F650EBE54A5}" srcOrd="0" destOrd="0" presId="urn:microsoft.com/office/officeart/2005/8/layout/orgChart1"/>
    <dgm:cxn modelId="{53BD5FD8-8A73-4970-9622-FEEB532EA612}" type="presParOf" srcId="{344E5EF3-D0B2-4589-A9C9-652554DBE7EA}" destId="{CFE9F9F7-640C-4A58-822A-0B1C238BE65E}" srcOrd="1" destOrd="0" presId="urn:microsoft.com/office/officeart/2005/8/layout/orgChart1"/>
    <dgm:cxn modelId="{F50DFCBE-B5F2-4446-A3C6-24E2012FBBFB}" type="presParOf" srcId="{8376B3DE-60CA-4665-BE0C-2A0E5054CA87}" destId="{EE5DD69C-5972-47B8-A71C-AF43AF794BA5}" srcOrd="1" destOrd="0" presId="urn:microsoft.com/office/officeart/2005/8/layout/orgChart1"/>
    <dgm:cxn modelId="{608C780F-2D3C-4839-9B54-769116F965FF}" type="presParOf" srcId="{EE5DD69C-5972-47B8-A71C-AF43AF794BA5}" destId="{8B4BBDE2-8D7A-4E14-938B-F53C78434328}" srcOrd="0" destOrd="0" presId="urn:microsoft.com/office/officeart/2005/8/layout/orgChart1"/>
    <dgm:cxn modelId="{4BB42C41-2867-41CC-B895-7C7B0C18D86B}" type="presParOf" srcId="{EE5DD69C-5972-47B8-A71C-AF43AF794BA5}" destId="{56CA390C-88A2-4507-A98E-93CB57ABCE77}" srcOrd="1" destOrd="0" presId="urn:microsoft.com/office/officeart/2005/8/layout/orgChart1"/>
    <dgm:cxn modelId="{EAF18C27-0016-4BB5-BFBD-97589903FF94}" type="presParOf" srcId="{56CA390C-88A2-4507-A98E-93CB57ABCE77}" destId="{5952ECAA-8836-4CB0-AB85-EA26B17BEA20}" srcOrd="0" destOrd="0" presId="urn:microsoft.com/office/officeart/2005/8/layout/orgChart1"/>
    <dgm:cxn modelId="{9747679C-7178-473E-ACD1-76C1710BFDD3}" type="presParOf" srcId="{5952ECAA-8836-4CB0-AB85-EA26B17BEA20}" destId="{BE21CBDF-B5C8-4555-913D-DECFAAFEA0C0}" srcOrd="0" destOrd="0" presId="urn:microsoft.com/office/officeart/2005/8/layout/orgChart1"/>
    <dgm:cxn modelId="{2320276D-DBD5-420A-B25E-6D8023BEB73C}" type="presParOf" srcId="{5952ECAA-8836-4CB0-AB85-EA26B17BEA20}" destId="{6FEA47CE-CDB1-4459-BD6C-AA85DE020460}" srcOrd="1" destOrd="0" presId="urn:microsoft.com/office/officeart/2005/8/layout/orgChart1"/>
    <dgm:cxn modelId="{C56D0A29-4CBE-44DA-A2B6-05ECFA5A38B7}" type="presParOf" srcId="{56CA390C-88A2-4507-A98E-93CB57ABCE77}" destId="{F2C613DF-28F0-4F4A-BD7A-452F1D88944C}" srcOrd="1" destOrd="0" presId="urn:microsoft.com/office/officeart/2005/8/layout/orgChart1"/>
    <dgm:cxn modelId="{E3B25FE6-7A04-43D4-AA48-089F82057717}" type="presParOf" srcId="{F2C613DF-28F0-4F4A-BD7A-452F1D88944C}" destId="{1D3F640A-1D22-4228-B162-6FBA028CA7E4}" srcOrd="0" destOrd="0" presId="urn:microsoft.com/office/officeart/2005/8/layout/orgChart1"/>
    <dgm:cxn modelId="{F75FB79B-F697-42A0-9DCA-0B03D87F940B}" type="presParOf" srcId="{F2C613DF-28F0-4F4A-BD7A-452F1D88944C}" destId="{7FD6F323-C3D1-4CD9-83C2-EB6995C9304E}" srcOrd="1" destOrd="0" presId="urn:microsoft.com/office/officeart/2005/8/layout/orgChart1"/>
    <dgm:cxn modelId="{2EC76746-F4CA-4564-B11A-959F5641467A}" type="presParOf" srcId="{7FD6F323-C3D1-4CD9-83C2-EB6995C9304E}" destId="{08CF31C9-C124-4A22-9FFF-DABFD8007686}" srcOrd="0" destOrd="0" presId="urn:microsoft.com/office/officeart/2005/8/layout/orgChart1"/>
    <dgm:cxn modelId="{1D0C1F77-D44C-4682-9A3F-84B3B2CC204E}" type="presParOf" srcId="{08CF31C9-C124-4A22-9FFF-DABFD8007686}" destId="{3C68CA9A-5454-4D09-A3A6-BA8D0F7FF946}" srcOrd="0" destOrd="0" presId="urn:microsoft.com/office/officeart/2005/8/layout/orgChart1"/>
    <dgm:cxn modelId="{DD9C9F6D-53D7-4BF0-AFD8-FE3B134E90B1}" type="presParOf" srcId="{08CF31C9-C124-4A22-9FFF-DABFD8007686}" destId="{951C069D-2940-45E1-8FA1-B140B456D067}" srcOrd="1" destOrd="0" presId="urn:microsoft.com/office/officeart/2005/8/layout/orgChart1"/>
    <dgm:cxn modelId="{1A7585B7-4AE3-47A0-80CB-D190531431E1}" type="presParOf" srcId="{7FD6F323-C3D1-4CD9-83C2-EB6995C9304E}" destId="{12FDB011-87B4-42AA-9905-2F2BA9C08F28}" srcOrd="1" destOrd="0" presId="urn:microsoft.com/office/officeart/2005/8/layout/orgChart1"/>
    <dgm:cxn modelId="{D837FBD4-A1C7-4BCC-BCAE-9425D993E07D}" type="presParOf" srcId="{7FD6F323-C3D1-4CD9-83C2-EB6995C9304E}" destId="{43A6E205-3ABA-413D-9FC5-BC8B1945EA6A}" srcOrd="2" destOrd="0" presId="urn:microsoft.com/office/officeart/2005/8/layout/orgChart1"/>
    <dgm:cxn modelId="{3BD4572D-E7DA-4DE7-AC1B-6AC2E498C920}" type="presParOf" srcId="{F2C613DF-28F0-4F4A-BD7A-452F1D88944C}" destId="{2A6BA6B3-F538-482D-8A48-14F25D7FE974}" srcOrd="2" destOrd="0" presId="urn:microsoft.com/office/officeart/2005/8/layout/orgChart1"/>
    <dgm:cxn modelId="{CF9A56FC-8A58-48CF-BDF6-20AA70166D35}" type="presParOf" srcId="{F2C613DF-28F0-4F4A-BD7A-452F1D88944C}" destId="{DA5E2CB3-2788-4F56-B7D5-EE2CF3D69031}" srcOrd="3" destOrd="0" presId="urn:microsoft.com/office/officeart/2005/8/layout/orgChart1"/>
    <dgm:cxn modelId="{5EAFF9D8-8194-48DD-A1F7-35AF66FA89DE}" type="presParOf" srcId="{DA5E2CB3-2788-4F56-B7D5-EE2CF3D69031}" destId="{4AF661B4-3945-4CC9-8A62-2E58808176A8}" srcOrd="0" destOrd="0" presId="urn:microsoft.com/office/officeart/2005/8/layout/orgChart1"/>
    <dgm:cxn modelId="{989DD498-995A-464C-82D1-972322BF282E}" type="presParOf" srcId="{4AF661B4-3945-4CC9-8A62-2E58808176A8}" destId="{07764BC9-DE85-44F0-865F-04894F0505E0}" srcOrd="0" destOrd="0" presId="urn:microsoft.com/office/officeart/2005/8/layout/orgChart1"/>
    <dgm:cxn modelId="{FC6E4063-074D-45F3-9984-D78F6279EE7D}" type="presParOf" srcId="{4AF661B4-3945-4CC9-8A62-2E58808176A8}" destId="{D0375A4E-CBFE-4416-8522-519056DE0CBC}" srcOrd="1" destOrd="0" presId="urn:microsoft.com/office/officeart/2005/8/layout/orgChart1"/>
    <dgm:cxn modelId="{33A129DA-9015-43A4-8AAE-400302B2C016}" type="presParOf" srcId="{DA5E2CB3-2788-4F56-B7D5-EE2CF3D69031}" destId="{A8E0AF1C-F317-4581-9158-3FDCE8417C6A}" srcOrd="1" destOrd="0" presId="urn:microsoft.com/office/officeart/2005/8/layout/orgChart1"/>
    <dgm:cxn modelId="{DD3555A1-74D5-416C-97FC-646CE8149402}" type="presParOf" srcId="{DA5E2CB3-2788-4F56-B7D5-EE2CF3D69031}" destId="{52B71829-9F5F-4D29-8EA7-47E08EB5D375}" srcOrd="2" destOrd="0" presId="urn:microsoft.com/office/officeart/2005/8/layout/orgChart1"/>
    <dgm:cxn modelId="{381982E5-E473-470D-B848-7E9BB8EF14CE}" type="presParOf" srcId="{56CA390C-88A2-4507-A98E-93CB57ABCE77}" destId="{FDAFB1C1-8723-4208-B191-278551799072}" srcOrd="2" destOrd="0" presId="urn:microsoft.com/office/officeart/2005/8/layout/orgChart1"/>
    <dgm:cxn modelId="{74CEF81A-6198-4B65-A616-DA7E72DF94F2}" type="presParOf" srcId="{EE5DD69C-5972-47B8-A71C-AF43AF794BA5}" destId="{3D7B1A78-CCF4-4F24-A69C-3AA53C6596B4}" srcOrd="2" destOrd="0" presId="urn:microsoft.com/office/officeart/2005/8/layout/orgChart1"/>
    <dgm:cxn modelId="{97B4C46B-1899-474B-9CEE-998F8F3F2670}" type="presParOf" srcId="{EE5DD69C-5972-47B8-A71C-AF43AF794BA5}" destId="{1642168D-C4F8-4B71-806C-290604AE7BB0}" srcOrd="3" destOrd="0" presId="urn:microsoft.com/office/officeart/2005/8/layout/orgChart1"/>
    <dgm:cxn modelId="{478E28A0-701A-4EFD-9E24-F3D414E9222F}" type="presParOf" srcId="{1642168D-C4F8-4B71-806C-290604AE7BB0}" destId="{1916849C-875E-44F2-AAE0-3810132D9A39}" srcOrd="0" destOrd="0" presId="urn:microsoft.com/office/officeart/2005/8/layout/orgChart1"/>
    <dgm:cxn modelId="{E0949597-4490-4BFB-907F-77881899226B}" type="presParOf" srcId="{1916849C-875E-44F2-AAE0-3810132D9A39}" destId="{F0CAEC43-A15F-4B9D-B78B-A99AAD91E036}" srcOrd="0" destOrd="0" presId="urn:microsoft.com/office/officeart/2005/8/layout/orgChart1"/>
    <dgm:cxn modelId="{DDCF778C-D81F-49A3-A876-0B3E31D42B8E}" type="presParOf" srcId="{1916849C-875E-44F2-AAE0-3810132D9A39}" destId="{A02FEE34-8CBD-4445-A7EF-F873E67A6B58}" srcOrd="1" destOrd="0" presId="urn:microsoft.com/office/officeart/2005/8/layout/orgChart1"/>
    <dgm:cxn modelId="{8C399571-E603-4A07-88E9-199391281EB8}" type="presParOf" srcId="{1642168D-C4F8-4B71-806C-290604AE7BB0}" destId="{55E53564-CAD5-4BAF-A4FE-D6A1C8DD6AE8}" srcOrd="1" destOrd="0" presId="urn:microsoft.com/office/officeart/2005/8/layout/orgChart1"/>
    <dgm:cxn modelId="{674D7635-88DF-437D-8F61-4F9291B5FE43}" type="presParOf" srcId="{55E53564-CAD5-4BAF-A4FE-D6A1C8DD6AE8}" destId="{CA08963E-EB1C-46B1-9B88-7738C87C2E09}" srcOrd="0" destOrd="0" presId="urn:microsoft.com/office/officeart/2005/8/layout/orgChart1"/>
    <dgm:cxn modelId="{1FF679FC-C28A-4168-9FD8-625756DB636D}" type="presParOf" srcId="{55E53564-CAD5-4BAF-A4FE-D6A1C8DD6AE8}" destId="{8CED470F-1585-4D2F-9E06-B297BA7E137A}" srcOrd="1" destOrd="0" presId="urn:microsoft.com/office/officeart/2005/8/layout/orgChart1"/>
    <dgm:cxn modelId="{CFB5B1DC-8667-4442-AC21-CB8465B4A1F1}" type="presParOf" srcId="{8CED470F-1585-4D2F-9E06-B297BA7E137A}" destId="{55AE43EF-ED5F-4F43-AC0C-FACA615D7D93}" srcOrd="0" destOrd="0" presId="urn:microsoft.com/office/officeart/2005/8/layout/orgChart1"/>
    <dgm:cxn modelId="{38A3BC0D-B04B-413C-8E46-5BE5546A3966}" type="presParOf" srcId="{55AE43EF-ED5F-4F43-AC0C-FACA615D7D93}" destId="{C0B67565-6524-4EFB-8399-CF7EED35C507}" srcOrd="0" destOrd="0" presId="urn:microsoft.com/office/officeart/2005/8/layout/orgChart1"/>
    <dgm:cxn modelId="{86455DFB-0176-4BB0-9D46-CA867E2455C6}" type="presParOf" srcId="{55AE43EF-ED5F-4F43-AC0C-FACA615D7D93}" destId="{4E741778-EE49-4496-8364-DA0A02DFA2C4}" srcOrd="1" destOrd="0" presId="urn:microsoft.com/office/officeart/2005/8/layout/orgChart1"/>
    <dgm:cxn modelId="{CB0A0970-9B8C-4FD4-9499-FEFEA52C3CA4}" type="presParOf" srcId="{8CED470F-1585-4D2F-9E06-B297BA7E137A}" destId="{80479BC8-35E9-4498-B8A4-69B2427C0422}" srcOrd="1" destOrd="0" presId="urn:microsoft.com/office/officeart/2005/8/layout/orgChart1"/>
    <dgm:cxn modelId="{5EB3159C-425B-4F5A-AEC2-B1C9740F08D4}" type="presParOf" srcId="{8CED470F-1585-4D2F-9E06-B297BA7E137A}" destId="{6D56F724-E73F-41DF-BE86-1AD423D9C820}" srcOrd="2" destOrd="0" presId="urn:microsoft.com/office/officeart/2005/8/layout/orgChart1"/>
    <dgm:cxn modelId="{D826B86C-29F0-4743-81A8-A7E1972182D2}" type="presParOf" srcId="{55E53564-CAD5-4BAF-A4FE-D6A1C8DD6AE8}" destId="{5E26FF99-32DA-4121-898B-8161DA2A3F4C}" srcOrd="2" destOrd="0" presId="urn:microsoft.com/office/officeart/2005/8/layout/orgChart1"/>
    <dgm:cxn modelId="{016A29EE-1B0C-4944-87AA-6EAA02E17D2B}" type="presParOf" srcId="{55E53564-CAD5-4BAF-A4FE-D6A1C8DD6AE8}" destId="{2D1D7D02-7349-42BD-B2F0-80E7A1D48953}" srcOrd="3" destOrd="0" presId="urn:microsoft.com/office/officeart/2005/8/layout/orgChart1"/>
    <dgm:cxn modelId="{A0E130D8-0358-449B-B83A-C0A981BA8ACC}" type="presParOf" srcId="{2D1D7D02-7349-42BD-B2F0-80E7A1D48953}" destId="{6978C2C2-418E-4169-9E49-92827841D07A}" srcOrd="0" destOrd="0" presId="urn:microsoft.com/office/officeart/2005/8/layout/orgChart1"/>
    <dgm:cxn modelId="{79E8B561-70A3-4328-82D2-3496269962F9}" type="presParOf" srcId="{6978C2C2-418E-4169-9E49-92827841D07A}" destId="{4150FE81-D253-4094-BED1-C04918A9897B}" srcOrd="0" destOrd="0" presId="urn:microsoft.com/office/officeart/2005/8/layout/orgChart1"/>
    <dgm:cxn modelId="{D0D7AC1C-052A-410D-887E-E04EF30AF36C}" type="presParOf" srcId="{6978C2C2-418E-4169-9E49-92827841D07A}" destId="{51DAD7B3-C680-4451-923D-30DCB36EFAC1}" srcOrd="1" destOrd="0" presId="urn:microsoft.com/office/officeart/2005/8/layout/orgChart1"/>
    <dgm:cxn modelId="{DF5107DD-CD60-47D0-AD11-D036445F9875}" type="presParOf" srcId="{2D1D7D02-7349-42BD-B2F0-80E7A1D48953}" destId="{1D2C22F7-D58E-4637-ABC0-D5C91EDC73E4}" srcOrd="1" destOrd="0" presId="urn:microsoft.com/office/officeart/2005/8/layout/orgChart1"/>
    <dgm:cxn modelId="{9260D2E2-E69C-4D9C-8823-44646F1F8074}" type="presParOf" srcId="{2D1D7D02-7349-42BD-B2F0-80E7A1D48953}" destId="{D0E1E4E5-6721-4855-A413-3948F086B6FC}" srcOrd="2" destOrd="0" presId="urn:microsoft.com/office/officeart/2005/8/layout/orgChart1"/>
    <dgm:cxn modelId="{9AC8CA97-A937-4F7D-A23F-614F92DD1F98}" type="presParOf" srcId="{1642168D-C4F8-4B71-806C-290604AE7BB0}" destId="{F86588C8-C675-49E7-9595-D5B626B424C4}" srcOrd="2" destOrd="0" presId="urn:microsoft.com/office/officeart/2005/8/layout/orgChart1"/>
    <dgm:cxn modelId="{116F6B9C-E6C2-4163-B575-5A3DAB3B7A33}" type="presParOf" srcId="{EE5DD69C-5972-47B8-A71C-AF43AF794BA5}" destId="{873E6B4B-4C56-4AB5-8CF4-4DE88CA9EED4}" srcOrd="4" destOrd="0" presId="urn:microsoft.com/office/officeart/2005/8/layout/orgChart1"/>
    <dgm:cxn modelId="{2C0F588C-E51E-4876-BF7C-FBF5BD2D554B}" type="presParOf" srcId="{EE5DD69C-5972-47B8-A71C-AF43AF794BA5}" destId="{79E46A9D-7984-4177-8434-4B2178271C03}" srcOrd="5" destOrd="0" presId="urn:microsoft.com/office/officeart/2005/8/layout/orgChart1"/>
    <dgm:cxn modelId="{0AFB0AFC-8EE4-42DF-91A3-F500741E18C4}" type="presParOf" srcId="{79E46A9D-7984-4177-8434-4B2178271C03}" destId="{015FE872-3CBC-4679-846A-7C182E16951D}" srcOrd="0" destOrd="0" presId="urn:microsoft.com/office/officeart/2005/8/layout/orgChart1"/>
    <dgm:cxn modelId="{8B70A093-1E2A-4053-A3D4-72053500937D}" type="presParOf" srcId="{015FE872-3CBC-4679-846A-7C182E16951D}" destId="{735E5A1E-ADAF-46DC-8BF5-7B79F4A0DFF9}" srcOrd="0" destOrd="0" presId="urn:microsoft.com/office/officeart/2005/8/layout/orgChart1"/>
    <dgm:cxn modelId="{DE6CF36A-54CD-4B2F-A7AE-6AD1292EAFDE}" type="presParOf" srcId="{015FE872-3CBC-4679-846A-7C182E16951D}" destId="{850E6B8B-D83B-4DDE-AA1C-E70F54747837}" srcOrd="1" destOrd="0" presId="urn:microsoft.com/office/officeart/2005/8/layout/orgChart1"/>
    <dgm:cxn modelId="{88750DCC-3F00-47F2-BB9E-82A0C6BFCCA8}" type="presParOf" srcId="{79E46A9D-7984-4177-8434-4B2178271C03}" destId="{AEB29E38-865A-4457-87AB-09857B14DB6F}" srcOrd="1" destOrd="0" presId="urn:microsoft.com/office/officeart/2005/8/layout/orgChart1"/>
    <dgm:cxn modelId="{2E9F4312-315A-43A7-B5A3-354F60BE7C8F}" type="presParOf" srcId="{AEB29E38-865A-4457-87AB-09857B14DB6F}" destId="{39E086E7-CA52-4ADA-B74B-773171CDA3F8}" srcOrd="0" destOrd="0" presId="urn:microsoft.com/office/officeart/2005/8/layout/orgChart1"/>
    <dgm:cxn modelId="{BA745CA9-5395-4630-8FF1-695B5E819E30}" type="presParOf" srcId="{AEB29E38-865A-4457-87AB-09857B14DB6F}" destId="{42AA3A14-0AE5-494D-8A54-F9C46F14D74D}" srcOrd="1" destOrd="0" presId="urn:microsoft.com/office/officeart/2005/8/layout/orgChart1"/>
    <dgm:cxn modelId="{B85A4610-2609-4759-9C4E-CCAE336CF612}" type="presParOf" srcId="{42AA3A14-0AE5-494D-8A54-F9C46F14D74D}" destId="{5750CE6A-B03A-4A26-8B80-000021DE7ACC}" srcOrd="0" destOrd="0" presId="urn:microsoft.com/office/officeart/2005/8/layout/orgChart1"/>
    <dgm:cxn modelId="{F6AF60BE-81F6-4D7A-AC95-467DC39F5BC5}" type="presParOf" srcId="{5750CE6A-B03A-4A26-8B80-000021DE7ACC}" destId="{76C8A0AD-79AD-4A1D-B019-97390D66F7E6}" srcOrd="0" destOrd="0" presId="urn:microsoft.com/office/officeart/2005/8/layout/orgChart1"/>
    <dgm:cxn modelId="{644E0171-9C6A-4D09-9205-1CB08B8D6CDB}" type="presParOf" srcId="{5750CE6A-B03A-4A26-8B80-000021DE7ACC}" destId="{6EAFDA5D-9D4C-4EF8-8F4A-42AC9525E4D0}" srcOrd="1" destOrd="0" presId="urn:microsoft.com/office/officeart/2005/8/layout/orgChart1"/>
    <dgm:cxn modelId="{D7818244-A303-42EC-9E87-A906717AE6EB}" type="presParOf" srcId="{42AA3A14-0AE5-494D-8A54-F9C46F14D74D}" destId="{3B64C9DB-0358-42BE-9760-29EFDCFD6651}" srcOrd="1" destOrd="0" presId="urn:microsoft.com/office/officeart/2005/8/layout/orgChart1"/>
    <dgm:cxn modelId="{4942AF51-76F5-4951-8368-C54CA09D9451}" type="presParOf" srcId="{42AA3A14-0AE5-494D-8A54-F9C46F14D74D}" destId="{DAA49513-C897-4B5C-806B-2653EF33F9A5}" srcOrd="2" destOrd="0" presId="urn:microsoft.com/office/officeart/2005/8/layout/orgChart1"/>
    <dgm:cxn modelId="{6CBC7B6B-3FF8-4384-9583-3A690C4AB4CF}" type="presParOf" srcId="{AEB29E38-865A-4457-87AB-09857B14DB6F}" destId="{2B95CE03-D5DC-4351-B2BA-9006241D0E19}" srcOrd="2" destOrd="0" presId="urn:microsoft.com/office/officeart/2005/8/layout/orgChart1"/>
    <dgm:cxn modelId="{9FEB1153-779B-4736-8774-5954D7395A4F}" type="presParOf" srcId="{AEB29E38-865A-4457-87AB-09857B14DB6F}" destId="{180FE0AC-DA83-4B7C-BAB3-F42A8521D55A}" srcOrd="3" destOrd="0" presId="urn:microsoft.com/office/officeart/2005/8/layout/orgChart1"/>
    <dgm:cxn modelId="{B3280A12-0622-4F05-9A78-7B85470F3881}" type="presParOf" srcId="{180FE0AC-DA83-4B7C-BAB3-F42A8521D55A}" destId="{5B6DD114-1775-40EC-9198-C41E07AA07D5}" srcOrd="0" destOrd="0" presId="urn:microsoft.com/office/officeart/2005/8/layout/orgChart1"/>
    <dgm:cxn modelId="{8746FE79-FFAB-4CF4-B167-8AB73AC1E405}" type="presParOf" srcId="{5B6DD114-1775-40EC-9198-C41E07AA07D5}" destId="{D1C14823-195C-4A56-B863-0C8AC4685669}" srcOrd="0" destOrd="0" presId="urn:microsoft.com/office/officeart/2005/8/layout/orgChart1"/>
    <dgm:cxn modelId="{43BBDD5B-F654-47A4-B53F-F20C4042AFDE}" type="presParOf" srcId="{5B6DD114-1775-40EC-9198-C41E07AA07D5}" destId="{DAE61DE6-A5DA-4971-BBA9-577137A48F48}" srcOrd="1" destOrd="0" presId="urn:microsoft.com/office/officeart/2005/8/layout/orgChart1"/>
    <dgm:cxn modelId="{2A465D3F-D86A-4A97-837D-9FC73533ED82}" type="presParOf" srcId="{180FE0AC-DA83-4B7C-BAB3-F42A8521D55A}" destId="{731FB3B6-11BA-49BA-9BFD-DAF8D8811B09}" srcOrd="1" destOrd="0" presId="urn:microsoft.com/office/officeart/2005/8/layout/orgChart1"/>
    <dgm:cxn modelId="{59A925FA-1970-4127-AC99-6E53FE4BE9AE}" type="presParOf" srcId="{180FE0AC-DA83-4B7C-BAB3-F42A8521D55A}" destId="{3C808B45-5AE9-4EBC-AED6-007EBCF7C00E}" srcOrd="2" destOrd="0" presId="urn:microsoft.com/office/officeart/2005/8/layout/orgChart1"/>
    <dgm:cxn modelId="{39A9100F-1D7A-4604-A4C6-B7730C973BE0}" type="presParOf" srcId="{79E46A9D-7984-4177-8434-4B2178271C03}" destId="{75D1D394-B347-486A-A76F-0F6CD585C966}" srcOrd="2" destOrd="0" presId="urn:microsoft.com/office/officeart/2005/8/layout/orgChart1"/>
    <dgm:cxn modelId="{E7CE346C-9D9D-4450-92A1-16E8BB1CC168}" type="presParOf" srcId="{EE5DD69C-5972-47B8-A71C-AF43AF794BA5}" destId="{881A0632-053A-4907-AA95-68A8BBEE3E3E}" srcOrd="6" destOrd="0" presId="urn:microsoft.com/office/officeart/2005/8/layout/orgChart1"/>
    <dgm:cxn modelId="{BB584F7F-2F33-41CA-82B5-A8A53945EADA}" type="presParOf" srcId="{EE5DD69C-5972-47B8-A71C-AF43AF794BA5}" destId="{89F230BF-A62F-4F0A-A1F4-72A277AC7706}" srcOrd="7" destOrd="0" presId="urn:microsoft.com/office/officeart/2005/8/layout/orgChart1"/>
    <dgm:cxn modelId="{15DF3CB8-1811-4FC8-8122-264F8902FAA5}" type="presParOf" srcId="{89F230BF-A62F-4F0A-A1F4-72A277AC7706}" destId="{8DD34757-F27E-45D6-9207-2D82F60107C2}" srcOrd="0" destOrd="0" presId="urn:microsoft.com/office/officeart/2005/8/layout/orgChart1"/>
    <dgm:cxn modelId="{796C4ECE-7D71-4417-B38E-2A718248C8D4}" type="presParOf" srcId="{8DD34757-F27E-45D6-9207-2D82F60107C2}" destId="{BA6275C8-6042-461B-9106-68CD43F6C5B9}" srcOrd="0" destOrd="0" presId="urn:microsoft.com/office/officeart/2005/8/layout/orgChart1"/>
    <dgm:cxn modelId="{BC423677-26ED-4D67-9F81-3AAE8059B3D4}" type="presParOf" srcId="{8DD34757-F27E-45D6-9207-2D82F60107C2}" destId="{8F21366F-3C04-47C2-9092-A69667ED258F}" srcOrd="1" destOrd="0" presId="urn:microsoft.com/office/officeart/2005/8/layout/orgChart1"/>
    <dgm:cxn modelId="{89B9D928-EBAD-411A-A17D-ABD80DC48499}" type="presParOf" srcId="{89F230BF-A62F-4F0A-A1F4-72A277AC7706}" destId="{12BD37E7-1512-4C07-93B4-BFDFACF972BE}" srcOrd="1" destOrd="0" presId="urn:microsoft.com/office/officeart/2005/8/layout/orgChart1"/>
    <dgm:cxn modelId="{395315C3-B856-45E1-AD92-A425D35B072F}" type="presParOf" srcId="{12BD37E7-1512-4C07-93B4-BFDFACF972BE}" destId="{C86493D3-FB60-4C56-A56F-9BCBA804EF86}" srcOrd="0" destOrd="0" presId="urn:microsoft.com/office/officeart/2005/8/layout/orgChart1"/>
    <dgm:cxn modelId="{7E64AE13-98BD-4775-B541-EAC6B5689479}" type="presParOf" srcId="{12BD37E7-1512-4C07-93B4-BFDFACF972BE}" destId="{185141B6-0D0B-4F78-98B8-CD0BF724FBC3}" srcOrd="1" destOrd="0" presId="urn:microsoft.com/office/officeart/2005/8/layout/orgChart1"/>
    <dgm:cxn modelId="{BA1F2E75-C2A6-4580-9FE7-02899FFD47F9}" type="presParOf" srcId="{185141B6-0D0B-4F78-98B8-CD0BF724FBC3}" destId="{1CB3E1F7-41D0-4AB1-9999-8DAC8F6BACB8}" srcOrd="0" destOrd="0" presId="urn:microsoft.com/office/officeart/2005/8/layout/orgChart1"/>
    <dgm:cxn modelId="{2D5AE3BD-B91E-4DE7-BDF5-5DD7A80457F3}" type="presParOf" srcId="{1CB3E1F7-41D0-4AB1-9999-8DAC8F6BACB8}" destId="{975F84D7-4525-4996-96F2-40C47ACC6C6F}" srcOrd="0" destOrd="0" presId="urn:microsoft.com/office/officeart/2005/8/layout/orgChart1"/>
    <dgm:cxn modelId="{4D885AFC-891E-4A41-BA9C-AEDC134E5BBD}" type="presParOf" srcId="{1CB3E1F7-41D0-4AB1-9999-8DAC8F6BACB8}" destId="{699700F3-FC23-41F7-9564-1821A5E13AC2}" srcOrd="1" destOrd="0" presId="urn:microsoft.com/office/officeart/2005/8/layout/orgChart1"/>
    <dgm:cxn modelId="{3EB3EA0D-1D35-43FB-AB87-F122A5372959}" type="presParOf" srcId="{185141B6-0D0B-4F78-98B8-CD0BF724FBC3}" destId="{0FEB62B6-BA05-4D5E-8A2D-5A1957821937}" srcOrd="1" destOrd="0" presId="urn:microsoft.com/office/officeart/2005/8/layout/orgChart1"/>
    <dgm:cxn modelId="{BCF21CB5-61EA-4E3B-B86E-FE83D00D885A}" type="presParOf" srcId="{185141B6-0D0B-4F78-98B8-CD0BF724FBC3}" destId="{B445913B-70DC-4397-B71B-84B16131B008}" srcOrd="2" destOrd="0" presId="urn:microsoft.com/office/officeart/2005/8/layout/orgChart1"/>
    <dgm:cxn modelId="{AC9D1F60-C62E-49F5-ABE3-E08F584583AD}" type="presParOf" srcId="{12BD37E7-1512-4C07-93B4-BFDFACF972BE}" destId="{F46622CC-18DA-45FF-A8CE-46513ABF2FF5}" srcOrd="2" destOrd="0" presId="urn:microsoft.com/office/officeart/2005/8/layout/orgChart1"/>
    <dgm:cxn modelId="{CBF05766-EDF7-4265-B0DD-B4973FC3A7CB}" type="presParOf" srcId="{12BD37E7-1512-4C07-93B4-BFDFACF972BE}" destId="{1A2BFCA9-C4FF-4E0A-860D-3BB11DEA355E}" srcOrd="3" destOrd="0" presId="urn:microsoft.com/office/officeart/2005/8/layout/orgChart1"/>
    <dgm:cxn modelId="{B1073A58-482A-4E5B-BFE1-4B33686D66F9}" type="presParOf" srcId="{1A2BFCA9-C4FF-4E0A-860D-3BB11DEA355E}" destId="{2A690065-9BB4-4B49-9A99-CDFA7A3A9B83}" srcOrd="0" destOrd="0" presId="urn:microsoft.com/office/officeart/2005/8/layout/orgChart1"/>
    <dgm:cxn modelId="{3A3B0C95-C604-4208-9B43-E0A3E22A2E3A}" type="presParOf" srcId="{2A690065-9BB4-4B49-9A99-CDFA7A3A9B83}" destId="{5ED2FAF9-B52B-405B-B83B-172F0275507D}" srcOrd="0" destOrd="0" presId="urn:microsoft.com/office/officeart/2005/8/layout/orgChart1"/>
    <dgm:cxn modelId="{81AB0826-FBC3-44C5-873B-A0FDA73E2727}" type="presParOf" srcId="{2A690065-9BB4-4B49-9A99-CDFA7A3A9B83}" destId="{2224FD40-1636-42CF-A146-05C7773E98C1}" srcOrd="1" destOrd="0" presId="urn:microsoft.com/office/officeart/2005/8/layout/orgChart1"/>
    <dgm:cxn modelId="{78576D28-8C57-47F6-8594-E712A6C816D2}" type="presParOf" srcId="{1A2BFCA9-C4FF-4E0A-860D-3BB11DEA355E}" destId="{B39BEBD1-EA16-4923-8209-3BEE33CFC443}" srcOrd="1" destOrd="0" presId="urn:microsoft.com/office/officeart/2005/8/layout/orgChart1"/>
    <dgm:cxn modelId="{D4727F47-97A2-4B96-8429-B923EC397EEE}" type="presParOf" srcId="{1A2BFCA9-C4FF-4E0A-860D-3BB11DEA355E}" destId="{F9CCD71C-C531-4F9C-A92D-AEE59786DA04}" srcOrd="2" destOrd="0" presId="urn:microsoft.com/office/officeart/2005/8/layout/orgChart1"/>
    <dgm:cxn modelId="{371DD9DD-5272-4103-AED0-60B1A0AF09D9}" type="presParOf" srcId="{89F230BF-A62F-4F0A-A1F4-72A277AC7706}" destId="{5DA5456B-4397-42B5-8D08-99E4D80039CA}" srcOrd="2" destOrd="0" presId="urn:microsoft.com/office/officeart/2005/8/layout/orgChart1"/>
    <dgm:cxn modelId="{75D84BB9-E1E7-465C-9D91-5BDD2D26C229}" type="presParOf" srcId="{8376B3DE-60CA-4665-BE0C-2A0E5054CA87}" destId="{2BA3F5CB-A6E4-4AC7-8630-E1716E66C796}"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DEE84-B997-47EC-89FF-B44E941CDE76}">
      <dsp:nvSpPr>
        <dsp:cNvPr id="0" name=""/>
        <dsp:cNvSpPr/>
      </dsp:nvSpPr>
      <dsp:spPr>
        <a:xfrm>
          <a:off x="8795291" y="359984"/>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أتصدّق على الفقراء والمساكين</a:t>
          </a:r>
          <a:endParaRPr lang="en-US" sz="2000" kern="1200" dirty="0">
            <a:latin typeface="29LT Adir" panose="00000506000000000000" pitchFamily="50" charset="-78"/>
            <a:cs typeface="29LT Adir" panose="00000506000000000000" pitchFamily="50" charset="-78"/>
          </a:endParaRPr>
        </a:p>
      </dsp:txBody>
      <dsp:txXfrm>
        <a:off x="8795291" y="359984"/>
        <a:ext cx="1998091" cy="1198854"/>
      </dsp:txXfrm>
    </dsp:sp>
    <dsp:sp modelId="{FC83E395-F508-4E32-B164-F64818659A34}">
      <dsp:nvSpPr>
        <dsp:cNvPr id="0" name=""/>
        <dsp:cNvSpPr/>
      </dsp:nvSpPr>
      <dsp:spPr>
        <a:xfrm>
          <a:off x="6597391" y="359984"/>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أوقّر الكبار وأرحم الصغار</a:t>
          </a:r>
          <a:endParaRPr lang="en-US" sz="2000" kern="1200" dirty="0">
            <a:latin typeface="29LT Adir" panose="00000506000000000000" pitchFamily="50" charset="-78"/>
            <a:cs typeface="29LT Adir" panose="00000506000000000000" pitchFamily="50" charset="-78"/>
          </a:endParaRPr>
        </a:p>
      </dsp:txBody>
      <dsp:txXfrm>
        <a:off x="6597391" y="359984"/>
        <a:ext cx="1998091" cy="1198854"/>
      </dsp:txXfrm>
    </dsp:sp>
    <dsp:sp modelId="{37843792-DE2C-4DC7-AB8F-1E14817CE45F}">
      <dsp:nvSpPr>
        <dsp:cNvPr id="0" name=""/>
        <dsp:cNvSpPr/>
      </dsp:nvSpPr>
      <dsp:spPr>
        <a:xfrm>
          <a:off x="4399490" y="359984"/>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أصِل أرحامي وأزورهم</a:t>
          </a:r>
          <a:endParaRPr lang="en-US" sz="2000" kern="1200" dirty="0">
            <a:latin typeface="29LT Adir" panose="00000506000000000000" pitchFamily="50" charset="-78"/>
            <a:cs typeface="29LT Adir" panose="00000506000000000000" pitchFamily="50" charset="-78"/>
          </a:endParaRPr>
        </a:p>
      </dsp:txBody>
      <dsp:txXfrm>
        <a:off x="4399490" y="359984"/>
        <a:ext cx="1998091" cy="1198854"/>
      </dsp:txXfrm>
    </dsp:sp>
    <dsp:sp modelId="{C1CB0074-DF24-45C2-8FF4-EE70935D3D35}">
      <dsp:nvSpPr>
        <dsp:cNvPr id="0" name=""/>
        <dsp:cNvSpPr/>
      </dsp:nvSpPr>
      <dsp:spPr>
        <a:xfrm>
          <a:off x="2201590" y="359984"/>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أحفظ لساني عن الغيبة والنميمة</a:t>
          </a:r>
          <a:endParaRPr lang="en-US" sz="2000" kern="1200" dirty="0">
            <a:latin typeface="29LT Adir" panose="00000506000000000000" pitchFamily="50" charset="-78"/>
            <a:cs typeface="29LT Adir" panose="00000506000000000000" pitchFamily="50" charset="-78"/>
          </a:endParaRPr>
        </a:p>
      </dsp:txBody>
      <dsp:txXfrm>
        <a:off x="2201590" y="359984"/>
        <a:ext cx="1998091" cy="1198854"/>
      </dsp:txXfrm>
    </dsp:sp>
    <dsp:sp modelId="{B136B602-9B4E-4548-B68E-1B3D154A0E73}">
      <dsp:nvSpPr>
        <dsp:cNvPr id="0" name=""/>
        <dsp:cNvSpPr/>
      </dsp:nvSpPr>
      <dsp:spPr>
        <a:xfrm>
          <a:off x="3690" y="359984"/>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أغضّ بصري عمّا لا يحلّ النظر إليه</a:t>
          </a:r>
          <a:endParaRPr lang="en-US" sz="2000" kern="1200" dirty="0">
            <a:latin typeface="29LT Adir" panose="00000506000000000000" pitchFamily="50" charset="-78"/>
            <a:cs typeface="29LT Adir" panose="00000506000000000000" pitchFamily="50" charset="-78"/>
          </a:endParaRPr>
        </a:p>
      </dsp:txBody>
      <dsp:txXfrm>
        <a:off x="3690" y="359984"/>
        <a:ext cx="1998091" cy="1198854"/>
      </dsp:txXfrm>
    </dsp:sp>
    <dsp:sp modelId="{4B089784-A94D-4410-99FE-7244B958B3AA}">
      <dsp:nvSpPr>
        <dsp:cNvPr id="0" name=""/>
        <dsp:cNvSpPr/>
      </dsp:nvSpPr>
      <dsp:spPr>
        <a:xfrm>
          <a:off x="8795291" y="1758648"/>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أغضّ سمعي عمّا لا يحلّ الاستماع إليه</a:t>
          </a:r>
          <a:endParaRPr lang="en-US" sz="2000" kern="1200" dirty="0">
            <a:latin typeface="29LT Adir" panose="00000506000000000000" pitchFamily="50" charset="-78"/>
            <a:cs typeface="29LT Adir" panose="00000506000000000000" pitchFamily="50" charset="-78"/>
          </a:endParaRPr>
        </a:p>
      </dsp:txBody>
      <dsp:txXfrm>
        <a:off x="8795291" y="1758648"/>
        <a:ext cx="1998091" cy="1198854"/>
      </dsp:txXfrm>
    </dsp:sp>
    <dsp:sp modelId="{9A1308CD-9233-4D15-93BA-5A1EB8EE001F}">
      <dsp:nvSpPr>
        <dsp:cNvPr id="0" name=""/>
        <dsp:cNvSpPr/>
      </dsp:nvSpPr>
      <dsp:spPr>
        <a:xfrm>
          <a:off x="6597391" y="1758648"/>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أحسّن أخلاقي وأتخلّى عن </a:t>
          </a:r>
          <a:r>
            <a:rPr lang="ar-LB" sz="2000" kern="1200" dirty="0">
              <a:solidFill>
                <a:prstClr val="white"/>
              </a:solidFill>
              <a:latin typeface="29LT Adir" panose="00000506000000000000" pitchFamily="50" charset="-78"/>
              <a:ea typeface="+mn-ea"/>
              <a:cs typeface="29LT Adir" panose="00000506000000000000" pitchFamily="50" charset="-78"/>
            </a:rPr>
            <a:t>طباعي</a:t>
          </a:r>
          <a:r>
            <a:rPr lang="ar-LB" sz="2000" kern="1200" dirty="0">
              <a:latin typeface="29LT Adir" panose="00000506000000000000" pitchFamily="50" charset="-78"/>
              <a:cs typeface="29LT Adir" panose="00000506000000000000" pitchFamily="50" charset="-78"/>
            </a:rPr>
            <a:t> السيّئة</a:t>
          </a:r>
          <a:endParaRPr lang="en-US" sz="2000" kern="1200" dirty="0">
            <a:latin typeface="29LT Adir" panose="00000506000000000000" pitchFamily="50" charset="-78"/>
            <a:cs typeface="29LT Adir" panose="00000506000000000000" pitchFamily="50" charset="-78"/>
          </a:endParaRPr>
        </a:p>
      </dsp:txBody>
      <dsp:txXfrm>
        <a:off x="6597391" y="1758648"/>
        <a:ext cx="1998091" cy="1198854"/>
      </dsp:txXfrm>
    </dsp:sp>
    <dsp:sp modelId="{030F7BB8-FDD2-4A68-AA70-C4817C13E298}">
      <dsp:nvSpPr>
        <dsp:cNvPr id="0" name=""/>
        <dsp:cNvSpPr/>
      </dsp:nvSpPr>
      <dsp:spPr>
        <a:xfrm>
          <a:off x="4399490" y="1758648"/>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أتوب إلى الله</a:t>
          </a:r>
        </a:p>
      </dsp:txBody>
      <dsp:txXfrm>
        <a:off x="4399490" y="1758648"/>
        <a:ext cx="1998091" cy="1198854"/>
      </dsp:txXfrm>
    </dsp:sp>
    <dsp:sp modelId="{1F2100F0-5A71-45B6-8C41-9F664725452D}">
      <dsp:nvSpPr>
        <dsp:cNvPr id="0" name=""/>
        <dsp:cNvSpPr/>
      </dsp:nvSpPr>
      <dsp:spPr>
        <a:xfrm>
          <a:off x="2201590" y="1758648"/>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أُكثر من الصلاة والدعاء وقراءة القرآن</a:t>
          </a:r>
          <a:endParaRPr lang="en-US" sz="2000" kern="1200" dirty="0">
            <a:latin typeface="29LT Adir" panose="00000506000000000000" pitchFamily="50" charset="-78"/>
            <a:cs typeface="29LT Adir" panose="00000506000000000000" pitchFamily="50" charset="-78"/>
          </a:endParaRPr>
        </a:p>
      </dsp:txBody>
      <dsp:txXfrm>
        <a:off x="2201590" y="1758648"/>
        <a:ext cx="1998091" cy="1198854"/>
      </dsp:txXfrm>
    </dsp:sp>
    <dsp:sp modelId="{0DB2D9F3-1C3C-47F1-9508-215ACEBAF3E2}">
      <dsp:nvSpPr>
        <dsp:cNvPr id="0" name=""/>
        <dsp:cNvSpPr/>
      </dsp:nvSpPr>
      <dsp:spPr>
        <a:xfrm>
          <a:off x="3690" y="1758648"/>
          <a:ext cx="1998091" cy="1198854"/>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أن أفطّر الصائمين ولو بشقّ تمرة</a:t>
          </a:r>
          <a:endParaRPr lang="en-US" sz="2000" kern="1200" dirty="0">
            <a:latin typeface="29LT Adir" panose="00000506000000000000" pitchFamily="50" charset="-78"/>
            <a:cs typeface="29LT Adir" panose="00000506000000000000" pitchFamily="50" charset="-78"/>
          </a:endParaRPr>
        </a:p>
      </dsp:txBody>
      <dsp:txXfrm>
        <a:off x="3690" y="1758648"/>
        <a:ext cx="1998091" cy="1198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12E87-C0DE-4BF5-9BB3-1A893425163F}">
      <dsp:nvSpPr>
        <dsp:cNvPr id="0" name=""/>
        <dsp:cNvSpPr/>
      </dsp:nvSpPr>
      <dsp:spPr>
        <a:xfrm>
          <a:off x="8794032" y="1117125"/>
          <a:ext cx="1997251" cy="137610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84D9E-1FB5-44A1-BDA4-48D8DADBC318}">
      <dsp:nvSpPr>
        <dsp:cNvPr id="0" name=""/>
        <dsp:cNvSpPr/>
      </dsp:nvSpPr>
      <dsp:spPr>
        <a:xfrm>
          <a:off x="8794032" y="2493232"/>
          <a:ext cx="1997251" cy="740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إذا رآه المكلّف</a:t>
          </a:r>
          <a:endParaRPr lang="en-US" sz="2000" kern="1200" dirty="0">
            <a:latin typeface="29LT Adir" panose="00000506000000000000" pitchFamily="50" charset="-78"/>
            <a:cs typeface="29LT Adir" panose="00000506000000000000" pitchFamily="50" charset="-78"/>
          </a:endParaRPr>
        </a:p>
      </dsp:txBody>
      <dsp:txXfrm>
        <a:off x="8794032" y="2493232"/>
        <a:ext cx="1997251" cy="740980"/>
      </dsp:txXfrm>
    </dsp:sp>
    <dsp:sp modelId="{D0716004-E6B6-46FE-B6F6-768C64546A97}">
      <dsp:nvSpPr>
        <dsp:cNvPr id="0" name=""/>
        <dsp:cNvSpPr/>
      </dsp:nvSpPr>
      <dsp:spPr>
        <a:xfrm>
          <a:off x="6596971" y="1117125"/>
          <a:ext cx="1997251" cy="137610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AD560D-E12D-45C6-BFD0-99B523A14EB5}">
      <dsp:nvSpPr>
        <dsp:cNvPr id="0" name=""/>
        <dsp:cNvSpPr/>
      </dsp:nvSpPr>
      <dsp:spPr>
        <a:xfrm>
          <a:off x="6596971" y="2493232"/>
          <a:ext cx="1997251" cy="740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شهادة عدلين بالرؤية</a:t>
          </a:r>
          <a:endParaRPr lang="en-US" sz="2000" kern="1200" dirty="0">
            <a:latin typeface="29LT Adir" panose="00000506000000000000" pitchFamily="50" charset="-78"/>
            <a:cs typeface="29LT Adir" panose="00000506000000000000" pitchFamily="50" charset="-78"/>
          </a:endParaRPr>
        </a:p>
      </dsp:txBody>
      <dsp:txXfrm>
        <a:off x="6596971" y="2493232"/>
        <a:ext cx="1997251" cy="740980"/>
      </dsp:txXfrm>
    </dsp:sp>
    <dsp:sp modelId="{283ED7FF-4047-4D0E-89DA-74167E1B29F9}">
      <dsp:nvSpPr>
        <dsp:cNvPr id="0" name=""/>
        <dsp:cNvSpPr/>
      </dsp:nvSpPr>
      <dsp:spPr>
        <a:xfrm>
          <a:off x="4399910" y="1117125"/>
          <a:ext cx="1997251" cy="1376106"/>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A655E-8CEC-4A25-A6D2-98BB6FE1247E}">
      <dsp:nvSpPr>
        <dsp:cNvPr id="0" name=""/>
        <dsp:cNvSpPr/>
      </dsp:nvSpPr>
      <dsp:spPr>
        <a:xfrm>
          <a:off x="4399910" y="2493232"/>
          <a:ext cx="1997251" cy="740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التواتر والشياع المفيدان للعلم أو الاطمئنان</a:t>
          </a:r>
          <a:endParaRPr lang="en-US" sz="2000" kern="1200" dirty="0">
            <a:latin typeface="29LT Adir" panose="00000506000000000000" pitchFamily="50" charset="-78"/>
            <a:cs typeface="29LT Adir" panose="00000506000000000000" pitchFamily="50" charset="-78"/>
          </a:endParaRPr>
        </a:p>
      </dsp:txBody>
      <dsp:txXfrm>
        <a:off x="4399910" y="2493232"/>
        <a:ext cx="1997251" cy="740980"/>
      </dsp:txXfrm>
    </dsp:sp>
    <dsp:sp modelId="{0AFACA66-EF20-4141-815D-712E6B0DF6BB}">
      <dsp:nvSpPr>
        <dsp:cNvPr id="0" name=""/>
        <dsp:cNvSpPr/>
      </dsp:nvSpPr>
      <dsp:spPr>
        <a:xfrm>
          <a:off x="2202849" y="1117125"/>
          <a:ext cx="1997251" cy="1376106"/>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AB86C-AF35-475C-8C7C-951B5CCA8E2F}">
      <dsp:nvSpPr>
        <dsp:cNvPr id="0" name=""/>
        <dsp:cNvSpPr/>
      </dsp:nvSpPr>
      <dsp:spPr>
        <a:xfrm>
          <a:off x="2202849" y="2493232"/>
          <a:ext cx="1997251" cy="740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مضي ثلاثين يومًا من شهر شعبان</a:t>
          </a:r>
          <a:endParaRPr lang="en-US" sz="2000" kern="1200" dirty="0">
            <a:latin typeface="29LT Adir" panose="00000506000000000000" pitchFamily="50" charset="-78"/>
            <a:cs typeface="29LT Adir" panose="00000506000000000000" pitchFamily="50" charset="-78"/>
          </a:endParaRPr>
        </a:p>
      </dsp:txBody>
      <dsp:txXfrm>
        <a:off x="2202849" y="2493232"/>
        <a:ext cx="1997251" cy="740980"/>
      </dsp:txXfrm>
    </dsp:sp>
    <dsp:sp modelId="{0E73EE55-F3D5-475A-96E2-ACD52AE18EF1}">
      <dsp:nvSpPr>
        <dsp:cNvPr id="0" name=""/>
        <dsp:cNvSpPr/>
      </dsp:nvSpPr>
      <dsp:spPr>
        <a:xfrm>
          <a:off x="5788" y="1117125"/>
          <a:ext cx="1997251" cy="1376106"/>
        </a:xfrm>
        <a:prstGeom prst="roundRect">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A2D6-AF6C-4AB1-8CF5-1900EADBC127}">
      <dsp:nvSpPr>
        <dsp:cNvPr id="0" name=""/>
        <dsp:cNvSpPr/>
      </dsp:nvSpPr>
      <dsp:spPr>
        <a:xfrm>
          <a:off x="5788" y="2493232"/>
          <a:ext cx="1997251" cy="740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حكم الحاكم الشرعي</a:t>
          </a:r>
          <a:endParaRPr lang="en-US" sz="2000" kern="1200" dirty="0">
            <a:latin typeface="29LT Adir" panose="00000506000000000000" pitchFamily="50" charset="-78"/>
            <a:cs typeface="29LT Adir" panose="00000506000000000000" pitchFamily="50" charset="-78"/>
          </a:endParaRPr>
        </a:p>
      </dsp:txBody>
      <dsp:txXfrm>
        <a:off x="5788" y="2493232"/>
        <a:ext cx="1997251" cy="740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9D3C-8D7F-4587-BC7A-7FFFB08C81D4}">
      <dsp:nvSpPr>
        <dsp:cNvPr id="0" name=""/>
        <dsp:cNvSpPr/>
      </dsp:nvSpPr>
      <dsp:spPr>
        <a:xfrm>
          <a:off x="0" y="827244"/>
          <a:ext cx="5181600" cy="1254825"/>
        </a:xfrm>
        <a:prstGeom prst="roundRect">
          <a:avLst/>
        </a:prstGeom>
        <a:solidFill>
          <a:srgbClr val="3B6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نيّة الصوم: هي العزم على الإمساك عن المفطرات المعهودة بقصد القربة أو الامتثال لأمر لله تعالى. ويكفي هذا العزم ولا يشترط التلفّظ به.</a:t>
          </a:r>
          <a:endParaRPr lang="en-US" sz="2000" kern="1200" dirty="0">
            <a:latin typeface="29LT Adir" panose="00000506000000000000" pitchFamily="50" charset="-78"/>
            <a:cs typeface="29LT Adir" panose="00000506000000000000" pitchFamily="50" charset="-78"/>
          </a:endParaRPr>
        </a:p>
      </dsp:txBody>
      <dsp:txXfrm>
        <a:off x="61256" y="888500"/>
        <a:ext cx="5059088" cy="1132313"/>
      </dsp:txXfrm>
    </dsp:sp>
    <dsp:sp modelId="{AFB242F2-0C0F-45F0-AA18-DD8563E27915}">
      <dsp:nvSpPr>
        <dsp:cNvPr id="0" name=""/>
        <dsp:cNvSpPr/>
      </dsp:nvSpPr>
      <dsp:spPr>
        <a:xfrm>
          <a:off x="0" y="2269269"/>
          <a:ext cx="5181600" cy="1254825"/>
        </a:xfrm>
        <a:prstGeom prst="roundRect">
          <a:avLst/>
        </a:prstGeom>
        <a:solidFill>
          <a:srgbClr val="3B6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يكفي في صوم شهر رمضان أن ينويه كلّه بنيّة واحدة قبل الشهر.</a:t>
          </a:r>
          <a:endParaRPr lang="en-US" sz="2000" kern="1200" dirty="0">
            <a:latin typeface="29LT Adir" panose="00000506000000000000" pitchFamily="50" charset="-78"/>
            <a:cs typeface="29LT Adir" panose="00000506000000000000" pitchFamily="50" charset="-78"/>
          </a:endParaRPr>
        </a:p>
      </dsp:txBody>
      <dsp:txXfrm>
        <a:off x="61256" y="2330525"/>
        <a:ext cx="5059088" cy="1132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FF5A-16EE-43F2-B379-909C9C584898}">
      <dsp:nvSpPr>
        <dsp:cNvPr id="0" name=""/>
        <dsp:cNvSpPr/>
      </dsp:nvSpPr>
      <dsp:spPr>
        <a:xfrm>
          <a:off x="191963" y="1686324"/>
          <a:ext cx="1139570" cy="134067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3AE2BD73-8107-4EFB-9899-FE1F1233250B}">
      <dsp:nvSpPr>
        <dsp:cNvPr id="0" name=""/>
        <dsp:cNvSpPr/>
      </dsp:nvSpPr>
      <dsp:spPr>
        <a:xfrm>
          <a:off x="487" y="981662"/>
          <a:ext cx="1522523" cy="238801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14484-7E18-4A90-B199-F42AF555DFA2}">
      <dsp:nvSpPr>
        <dsp:cNvPr id="0" name=""/>
        <dsp:cNvSpPr/>
      </dsp:nvSpPr>
      <dsp:spPr>
        <a:xfrm>
          <a:off x="248942" y="2611387"/>
          <a:ext cx="1025613" cy="361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endParaRPr lang="en-US" sz="1600" kern="1200" dirty="0"/>
        </a:p>
      </dsp:txBody>
      <dsp:txXfrm>
        <a:off x="248942" y="2611387"/>
        <a:ext cx="1025613" cy="361981"/>
      </dsp:txXfrm>
    </dsp:sp>
    <dsp:sp modelId="{A40A0E65-C7D4-4FF0-BDCD-0B9DDC2A7C9C}">
      <dsp:nvSpPr>
        <dsp:cNvPr id="0" name=""/>
        <dsp:cNvSpPr/>
      </dsp:nvSpPr>
      <dsp:spPr>
        <a:xfrm>
          <a:off x="2046560" y="1686324"/>
          <a:ext cx="1139570" cy="134067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C2E82896-1544-4A66-9D14-AACB673DF135}">
      <dsp:nvSpPr>
        <dsp:cNvPr id="0" name=""/>
        <dsp:cNvSpPr/>
      </dsp:nvSpPr>
      <dsp:spPr>
        <a:xfrm>
          <a:off x="1855674" y="980821"/>
          <a:ext cx="1521343" cy="238969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5000" r="-8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2354B9-8FBE-40DA-A98E-4964D3C025D0}">
      <dsp:nvSpPr>
        <dsp:cNvPr id="0" name=""/>
        <dsp:cNvSpPr/>
      </dsp:nvSpPr>
      <dsp:spPr>
        <a:xfrm>
          <a:off x="2103539" y="2611387"/>
          <a:ext cx="1025613" cy="361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103539" y="2611387"/>
        <a:ext cx="1025613" cy="361981"/>
      </dsp:txXfrm>
    </dsp:sp>
    <dsp:sp modelId="{4CA806C2-8F36-42AA-A01B-1771CAC3C9B3}">
      <dsp:nvSpPr>
        <dsp:cNvPr id="0" name=""/>
        <dsp:cNvSpPr/>
      </dsp:nvSpPr>
      <dsp:spPr>
        <a:xfrm>
          <a:off x="3900568" y="1686324"/>
          <a:ext cx="1139570" cy="134067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DCC46DB-C4B9-4B92-BD56-D1CB43BC692A}">
      <dsp:nvSpPr>
        <dsp:cNvPr id="0" name=""/>
        <dsp:cNvSpPr/>
      </dsp:nvSpPr>
      <dsp:spPr>
        <a:xfrm>
          <a:off x="3709681" y="980821"/>
          <a:ext cx="1521343" cy="238969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7000" r="-8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63E88-4CF7-4307-9164-E4D958644850}">
      <dsp:nvSpPr>
        <dsp:cNvPr id="0" name=""/>
        <dsp:cNvSpPr/>
      </dsp:nvSpPr>
      <dsp:spPr>
        <a:xfrm>
          <a:off x="3957546" y="2611387"/>
          <a:ext cx="1025613" cy="361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57546" y="2611387"/>
        <a:ext cx="1025613" cy="361981"/>
      </dsp:txXfrm>
    </dsp:sp>
    <dsp:sp modelId="{2A703D08-E2CB-4D75-8245-9E3765A43D75}">
      <dsp:nvSpPr>
        <dsp:cNvPr id="0" name=""/>
        <dsp:cNvSpPr/>
      </dsp:nvSpPr>
      <dsp:spPr>
        <a:xfrm>
          <a:off x="5755165" y="1686324"/>
          <a:ext cx="1139570" cy="134067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275EEDC-9482-4EAB-B81E-8A9732C83C1E}">
      <dsp:nvSpPr>
        <dsp:cNvPr id="0" name=""/>
        <dsp:cNvSpPr/>
      </dsp:nvSpPr>
      <dsp:spPr>
        <a:xfrm>
          <a:off x="5563688" y="981662"/>
          <a:ext cx="1522523" cy="238801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D76F56-AE67-41A6-AD84-7CF86F3DF4EB}">
      <dsp:nvSpPr>
        <dsp:cNvPr id="0" name=""/>
        <dsp:cNvSpPr/>
      </dsp:nvSpPr>
      <dsp:spPr>
        <a:xfrm>
          <a:off x="5812143" y="2611387"/>
          <a:ext cx="1025613" cy="361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endParaRPr lang="en-US" sz="1600" kern="1200" dirty="0"/>
        </a:p>
      </dsp:txBody>
      <dsp:txXfrm>
        <a:off x="5812143" y="2611387"/>
        <a:ext cx="1025613" cy="361981"/>
      </dsp:txXfrm>
    </dsp:sp>
    <dsp:sp modelId="{2196999D-6C35-4137-9824-544C5AA1CC48}">
      <dsp:nvSpPr>
        <dsp:cNvPr id="0" name=""/>
        <dsp:cNvSpPr/>
      </dsp:nvSpPr>
      <dsp:spPr>
        <a:xfrm>
          <a:off x="7610351" y="1686324"/>
          <a:ext cx="1139570" cy="134067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9A330FBC-1854-46F0-B1E7-9ACC646E7F53}">
      <dsp:nvSpPr>
        <dsp:cNvPr id="0" name=""/>
        <dsp:cNvSpPr/>
      </dsp:nvSpPr>
      <dsp:spPr>
        <a:xfrm>
          <a:off x="7418875" y="981662"/>
          <a:ext cx="1522523" cy="238801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80000" r="-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06714A-C1A1-479F-8553-233899318640}">
      <dsp:nvSpPr>
        <dsp:cNvPr id="0" name=""/>
        <dsp:cNvSpPr/>
      </dsp:nvSpPr>
      <dsp:spPr>
        <a:xfrm>
          <a:off x="7667330" y="2611387"/>
          <a:ext cx="1025613" cy="361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endParaRPr lang="en-US" sz="1600" kern="1200" dirty="0"/>
        </a:p>
      </dsp:txBody>
      <dsp:txXfrm>
        <a:off x="7667330" y="2611387"/>
        <a:ext cx="1025613" cy="361981"/>
      </dsp:txXfrm>
    </dsp:sp>
    <dsp:sp modelId="{25CD7484-C210-4F75-B898-0BB19F6AFF03}">
      <dsp:nvSpPr>
        <dsp:cNvPr id="0" name=""/>
        <dsp:cNvSpPr/>
      </dsp:nvSpPr>
      <dsp:spPr>
        <a:xfrm>
          <a:off x="9465538" y="1686324"/>
          <a:ext cx="1139570" cy="134067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90A53D0E-6199-4D1A-9EC4-26A14F8D22D9}">
      <dsp:nvSpPr>
        <dsp:cNvPr id="0" name=""/>
        <dsp:cNvSpPr/>
      </dsp:nvSpPr>
      <dsp:spPr>
        <a:xfrm>
          <a:off x="9274062" y="981662"/>
          <a:ext cx="1522523" cy="238801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8000" r="-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8DC00-365A-4A7D-8ABD-D662EF60A071}">
      <dsp:nvSpPr>
        <dsp:cNvPr id="0" name=""/>
        <dsp:cNvSpPr/>
      </dsp:nvSpPr>
      <dsp:spPr>
        <a:xfrm>
          <a:off x="9522517" y="2611387"/>
          <a:ext cx="1025613" cy="361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endParaRPr lang="en-US" sz="1600" kern="1200" dirty="0"/>
        </a:p>
      </dsp:txBody>
      <dsp:txXfrm>
        <a:off x="9522517" y="2611387"/>
        <a:ext cx="1025613" cy="361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80FBF-12E9-4822-A0FA-9C2DFF834920}">
      <dsp:nvSpPr>
        <dsp:cNvPr id="0" name=""/>
        <dsp:cNvSpPr/>
      </dsp:nvSpPr>
      <dsp:spPr>
        <a:xfrm>
          <a:off x="5477468" y="193615"/>
          <a:ext cx="3760418" cy="1175130"/>
        </a:xfrm>
        <a:prstGeom prst="rect">
          <a:avLst/>
        </a:prstGeom>
        <a:solidFill>
          <a:schemeClr val="lt1">
            <a:alpha val="40000"/>
            <a:hueOff val="0"/>
            <a:satOff val="0"/>
            <a:lumOff val="0"/>
            <a:alphaOff val="0"/>
          </a:schemeClr>
        </a:solidFill>
        <a:ln w="6350" cap="flat" cmpd="sng" algn="ctr">
          <a:solidFill>
            <a:srgbClr val="F2A25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95955" bIns="76200" numCol="1" spcCol="1270" anchor="ctr" anchorCtr="0">
          <a:noAutofit/>
        </a:bodyPr>
        <a:lstStyle/>
        <a:p>
          <a:pPr marL="0" lvl="0" indent="0" algn="just"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الإسلام والإيمان والبلوغ</a:t>
          </a:r>
        </a:p>
        <a:p>
          <a:pPr marL="0" lvl="0" indent="0" algn="just" defTabSz="889000" rtl="1">
            <a:lnSpc>
              <a:spcPct val="114000"/>
            </a:lnSpc>
            <a:spcBef>
              <a:spcPct val="0"/>
            </a:spcBef>
            <a:spcAft>
              <a:spcPct val="35000"/>
            </a:spcAft>
            <a:buNone/>
          </a:pPr>
          <a:r>
            <a:rPr lang="ar-LB" sz="1800" kern="1200" dirty="0">
              <a:latin typeface="29LT Adir" panose="00000506000000000000" pitchFamily="50" charset="-78"/>
              <a:cs typeface="29LT Adir" panose="00000506000000000000" pitchFamily="50" charset="-78"/>
            </a:rPr>
            <a:t>فلا يصحّ الصوم من غير المسلم وغير المؤمن، ولا يجب الصوم من الصبي لكن يصح</a:t>
          </a:r>
          <a:endParaRPr lang="en-US" sz="1800" kern="1200" dirty="0">
            <a:latin typeface="29LT Adir" panose="00000506000000000000" pitchFamily="50" charset="-78"/>
            <a:cs typeface="29LT Adir" panose="00000506000000000000" pitchFamily="50" charset="-78"/>
          </a:endParaRPr>
        </a:p>
      </dsp:txBody>
      <dsp:txXfrm>
        <a:off x="5477468" y="193615"/>
        <a:ext cx="3760418" cy="1175130"/>
      </dsp:txXfrm>
    </dsp:sp>
    <dsp:sp modelId="{E011CDB4-AD07-4222-8C76-C977B816E592}">
      <dsp:nvSpPr>
        <dsp:cNvPr id="0" name=""/>
        <dsp:cNvSpPr/>
      </dsp:nvSpPr>
      <dsp:spPr>
        <a:xfrm>
          <a:off x="8571978" y="23874"/>
          <a:ext cx="822591" cy="12338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1000" r="-8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661C0F-CF82-4EE2-9052-3AAA39D54DD8}">
      <dsp:nvSpPr>
        <dsp:cNvPr id="0" name=""/>
        <dsp:cNvSpPr/>
      </dsp:nvSpPr>
      <dsp:spPr>
        <a:xfrm>
          <a:off x="1402502" y="193615"/>
          <a:ext cx="3760418" cy="1175130"/>
        </a:xfrm>
        <a:prstGeom prst="rect">
          <a:avLst/>
        </a:prstGeom>
        <a:solidFill>
          <a:schemeClr val="lt1">
            <a:alpha val="40000"/>
            <a:hueOff val="0"/>
            <a:satOff val="0"/>
            <a:lumOff val="0"/>
            <a:alphaOff val="0"/>
          </a:schemeClr>
        </a:solidFill>
        <a:ln w="6350" cap="flat" cmpd="sng" algn="ctr">
          <a:solidFill>
            <a:srgbClr val="F2A25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95955" bIns="76200" numCol="1" spcCol="1270" anchor="ctr" anchorCtr="0">
          <a:noAutofit/>
        </a:bodyPr>
        <a:lstStyle/>
        <a:p>
          <a:pPr marL="0" lvl="0" indent="0" algn="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القدرة على الصوم</a:t>
          </a:r>
        </a:p>
        <a:p>
          <a:pPr marL="0" lvl="0" indent="0" algn="just" defTabSz="889000" rtl="1">
            <a:lnSpc>
              <a:spcPct val="114000"/>
            </a:lnSpc>
            <a:spcBef>
              <a:spcPct val="0"/>
            </a:spcBef>
            <a:spcAft>
              <a:spcPct val="35000"/>
            </a:spcAft>
            <a:buNone/>
          </a:pPr>
          <a:r>
            <a:rPr lang="ar-LB" sz="1800" kern="1200" dirty="0">
              <a:latin typeface="29LT Adir" panose="00000506000000000000" pitchFamily="50" charset="-78"/>
              <a:cs typeface="29LT Adir" panose="00000506000000000000" pitchFamily="50" charset="-78"/>
            </a:rPr>
            <a:t>فلا يصح الصوم ممن لا قدرة له مثل الشيخ والشيخة العاجزين عن الصيام</a:t>
          </a:r>
          <a:endParaRPr lang="en-US" sz="1800" kern="1200" dirty="0">
            <a:latin typeface="29LT Adir" panose="00000506000000000000" pitchFamily="50" charset="-78"/>
            <a:cs typeface="29LT Adir" panose="00000506000000000000" pitchFamily="50" charset="-78"/>
          </a:endParaRPr>
        </a:p>
      </dsp:txBody>
      <dsp:txXfrm>
        <a:off x="1402502" y="193615"/>
        <a:ext cx="3760418" cy="1175130"/>
      </dsp:txXfrm>
    </dsp:sp>
    <dsp:sp modelId="{B3FF1A43-3F5B-4E4C-AD23-D9CCCEF7477F}">
      <dsp:nvSpPr>
        <dsp:cNvPr id="0" name=""/>
        <dsp:cNvSpPr/>
      </dsp:nvSpPr>
      <dsp:spPr>
        <a:xfrm>
          <a:off x="4497013" y="23874"/>
          <a:ext cx="822591" cy="12338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9000" r="-7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6D230-108F-4E16-8742-C63485E1CDCC}">
      <dsp:nvSpPr>
        <dsp:cNvPr id="0" name=""/>
        <dsp:cNvSpPr/>
      </dsp:nvSpPr>
      <dsp:spPr>
        <a:xfrm>
          <a:off x="5477468" y="1672974"/>
          <a:ext cx="3760418" cy="1175130"/>
        </a:xfrm>
        <a:prstGeom prst="rect">
          <a:avLst/>
        </a:prstGeom>
        <a:solidFill>
          <a:schemeClr val="lt1">
            <a:alpha val="40000"/>
            <a:hueOff val="0"/>
            <a:satOff val="0"/>
            <a:lumOff val="0"/>
            <a:alphaOff val="0"/>
          </a:schemeClr>
        </a:solidFill>
        <a:ln w="6350" cap="flat" cmpd="sng" algn="ctr">
          <a:solidFill>
            <a:srgbClr val="F2A25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95955" bIns="76200" numCol="1" spcCol="1270" anchor="ctr" anchorCtr="0">
          <a:noAutofit/>
        </a:bodyPr>
        <a:lstStyle/>
        <a:p>
          <a:pPr marL="0" lvl="0" indent="0" algn="just"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العقل</a:t>
          </a:r>
        </a:p>
        <a:p>
          <a:pPr marL="0" lvl="0" indent="0" algn="just" defTabSz="889000" rtl="1">
            <a:lnSpc>
              <a:spcPct val="114000"/>
            </a:lnSpc>
            <a:spcBef>
              <a:spcPct val="0"/>
            </a:spcBef>
            <a:spcAft>
              <a:spcPct val="35000"/>
            </a:spcAft>
            <a:buNone/>
          </a:pPr>
          <a:r>
            <a:rPr lang="ar-LB" sz="1800" kern="1200" dirty="0">
              <a:latin typeface="29LT Adir" panose="00000506000000000000" pitchFamily="50" charset="-78"/>
              <a:cs typeface="29LT Adir" panose="00000506000000000000" pitchFamily="50" charset="-78"/>
            </a:rPr>
            <a:t>فلا يصحّ الصوم من المجنون أو المغمى عليه أو السكران</a:t>
          </a:r>
          <a:endParaRPr lang="en-US" sz="1800" kern="1200" dirty="0">
            <a:latin typeface="29LT Adir" panose="00000506000000000000" pitchFamily="50" charset="-78"/>
            <a:cs typeface="29LT Adir" panose="00000506000000000000" pitchFamily="50" charset="-78"/>
          </a:endParaRPr>
        </a:p>
      </dsp:txBody>
      <dsp:txXfrm>
        <a:off x="5477468" y="1672974"/>
        <a:ext cx="3760418" cy="1175130"/>
      </dsp:txXfrm>
    </dsp:sp>
    <dsp:sp modelId="{C07C893C-55BF-425D-BF08-6D965239A63F}">
      <dsp:nvSpPr>
        <dsp:cNvPr id="0" name=""/>
        <dsp:cNvSpPr/>
      </dsp:nvSpPr>
      <dsp:spPr>
        <a:xfrm>
          <a:off x="8571978" y="1503233"/>
          <a:ext cx="822591" cy="123388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4000" r="-7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7EF81-0F85-469C-9294-DC3B9F48DDD7}">
      <dsp:nvSpPr>
        <dsp:cNvPr id="0" name=""/>
        <dsp:cNvSpPr/>
      </dsp:nvSpPr>
      <dsp:spPr>
        <a:xfrm>
          <a:off x="1402502" y="1672974"/>
          <a:ext cx="3760418" cy="1175130"/>
        </a:xfrm>
        <a:prstGeom prst="rect">
          <a:avLst/>
        </a:prstGeom>
        <a:solidFill>
          <a:schemeClr val="lt1">
            <a:alpha val="40000"/>
            <a:hueOff val="0"/>
            <a:satOff val="0"/>
            <a:lumOff val="0"/>
            <a:alphaOff val="0"/>
          </a:schemeClr>
        </a:solidFill>
        <a:ln w="6350" cap="flat" cmpd="sng" algn="ctr">
          <a:solidFill>
            <a:srgbClr val="F2A25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95955" bIns="76200" numCol="1" spcCol="1270" anchor="ctr" anchorCtr="0">
          <a:noAutofit/>
        </a:bodyPr>
        <a:lstStyle/>
        <a:p>
          <a:pPr marL="0" lvl="0" indent="0" algn="just"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عدم الضرر</a:t>
          </a:r>
        </a:p>
        <a:p>
          <a:pPr marL="0" lvl="0" indent="0" algn="just" defTabSz="889000" rtl="1">
            <a:lnSpc>
              <a:spcPct val="114000"/>
            </a:lnSpc>
            <a:spcBef>
              <a:spcPct val="0"/>
            </a:spcBef>
            <a:spcAft>
              <a:spcPct val="35000"/>
            </a:spcAft>
            <a:buNone/>
          </a:pPr>
          <a:r>
            <a:rPr lang="ar-LB" sz="1800" kern="1200" dirty="0">
              <a:latin typeface="29LT Adir" panose="00000506000000000000" pitchFamily="50" charset="-78"/>
              <a:cs typeface="29LT Adir" panose="00000506000000000000" pitchFamily="50" charset="-78"/>
            </a:rPr>
            <a:t>فلا يصحّ الصوم ممن يعلم الضّرر أو يحتمله احتمالًا عقليًّا</a:t>
          </a:r>
          <a:endParaRPr lang="en-US" sz="1800" kern="1200" dirty="0">
            <a:latin typeface="29LT Adir" panose="00000506000000000000" pitchFamily="50" charset="-78"/>
            <a:cs typeface="29LT Adir" panose="00000506000000000000" pitchFamily="50" charset="-78"/>
          </a:endParaRPr>
        </a:p>
      </dsp:txBody>
      <dsp:txXfrm>
        <a:off x="1402502" y="1672974"/>
        <a:ext cx="3760418" cy="1175130"/>
      </dsp:txXfrm>
    </dsp:sp>
    <dsp:sp modelId="{E6FB4880-AC2E-4C1B-B2BF-CA996E40DCA0}">
      <dsp:nvSpPr>
        <dsp:cNvPr id="0" name=""/>
        <dsp:cNvSpPr/>
      </dsp:nvSpPr>
      <dsp:spPr>
        <a:xfrm>
          <a:off x="4497013" y="1503233"/>
          <a:ext cx="822591" cy="123388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7B6DB0-8DB1-4724-8EFE-7D511C9C9FEA}">
      <dsp:nvSpPr>
        <dsp:cNvPr id="0" name=""/>
        <dsp:cNvSpPr/>
      </dsp:nvSpPr>
      <dsp:spPr>
        <a:xfrm>
          <a:off x="5477468" y="3152333"/>
          <a:ext cx="3760418" cy="1175130"/>
        </a:xfrm>
        <a:prstGeom prst="rect">
          <a:avLst/>
        </a:prstGeom>
        <a:solidFill>
          <a:schemeClr val="lt1">
            <a:alpha val="40000"/>
            <a:hueOff val="0"/>
            <a:satOff val="0"/>
            <a:lumOff val="0"/>
            <a:alphaOff val="0"/>
          </a:schemeClr>
        </a:solidFill>
        <a:ln w="6350" cap="flat" cmpd="sng" algn="ctr">
          <a:solidFill>
            <a:srgbClr val="F2A25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95955" bIns="76200" numCol="1" spcCol="1270" anchor="ctr" anchorCtr="0">
          <a:noAutofit/>
        </a:bodyPr>
        <a:lstStyle/>
        <a:p>
          <a:pPr marL="0" lvl="0" indent="0" algn="just"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الحضر</a:t>
          </a:r>
        </a:p>
        <a:p>
          <a:pPr marL="0" lvl="0" indent="0" algn="just" defTabSz="889000" rtl="1">
            <a:lnSpc>
              <a:spcPct val="114000"/>
            </a:lnSpc>
            <a:spcBef>
              <a:spcPct val="0"/>
            </a:spcBef>
            <a:spcAft>
              <a:spcPct val="35000"/>
            </a:spcAft>
            <a:buNone/>
          </a:pPr>
          <a:r>
            <a:rPr lang="ar-LB" sz="1800" kern="1200" dirty="0">
              <a:latin typeface="29LT Adir" panose="00000506000000000000" pitchFamily="50" charset="-78"/>
              <a:cs typeface="29LT Adir" panose="00000506000000000000" pitchFamily="50" charset="-78"/>
            </a:rPr>
            <a:t>فلا يصح الصوم من المسافر بالمعنى الشرعي</a:t>
          </a:r>
        </a:p>
      </dsp:txBody>
      <dsp:txXfrm>
        <a:off x="5477468" y="3152333"/>
        <a:ext cx="3760418" cy="1175130"/>
      </dsp:txXfrm>
    </dsp:sp>
    <dsp:sp modelId="{301512C7-43F6-4F9A-9689-E679A6E1A17B}">
      <dsp:nvSpPr>
        <dsp:cNvPr id="0" name=""/>
        <dsp:cNvSpPr/>
      </dsp:nvSpPr>
      <dsp:spPr>
        <a:xfrm>
          <a:off x="8571978" y="2982592"/>
          <a:ext cx="822591" cy="123388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81000" r="-8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639BD8-DA77-4377-8F64-7B25441D67C9}">
      <dsp:nvSpPr>
        <dsp:cNvPr id="0" name=""/>
        <dsp:cNvSpPr/>
      </dsp:nvSpPr>
      <dsp:spPr>
        <a:xfrm>
          <a:off x="1402502" y="3152333"/>
          <a:ext cx="3760418" cy="1175130"/>
        </a:xfrm>
        <a:prstGeom prst="rect">
          <a:avLst/>
        </a:prstGeom>
        <a:solidFill>
          <a:schemeClr val="lt1">
            <a:alpha val="40000"/>
            <a:hueOff val="0"/>
            <a:satOff val="0"/>
            <a:lumOff val="0"/>
            <a:alphaOff val="0"/>
          </a:schemeClr>
        </a:solidFill>
        <a:ln w="6350" cap="flat" cmpd="sng" algn="ctr">
          <a:solidFill>
            <a:srgbClr val="F2A25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95955" bIns="76200" numCol="1" spcCol="1270" anchor="ctr" anchorCtr="0">
          <a:noAutofit/>
        </a:bodyPr>
        <a:lstStyle/>
        <a:p>
          <a:pPr marL="0" lvl="0" indent="0" algn="just"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الخلو من الحيض والنفاس </a:t>
          </a:r>
          <a:r>
            <a:rPr lang="ar-LB" sz="1500" kern="1200" dirty="0">
              <a:latin typeface="29LT Adir" panose="00000506000000000000" pitchFamily="50" charset="-78"/>
              <a:cs typeface="29LT Adir" panose="00000506000000000000" pitchFamily="50" charset="-78"/>
            </a:rPr>
            <a:t>(للأخوات)</a:t>
          </a:r>
        </a:p>
        <a:p>
          <a:pPr marL="0" lvl="0" indent="0" algn="just" defTabSz="889000" rtl="1">
            <a:lnSpc>
              <a:spcPct val="90000"/>
            </a:lnSpc>
            <a:spcBef>
              <a:spcPct val="0"/>
            </a:spcBef>
            <a:spcAft>
              <a:spcPct val="35000"/>
            </a:spcAft>
            <a:buNone/>
          </a:pPr>
          <a:r>
            <a:rPr lang="ar-LB" sz="1800" kern="1200" dirty="0">
              <a:latin typeface="29LT Adir" panose="00000506000000000000" pitchFamily="50" charset="-78"/>
              <a:cs typeface="29LT Adir" panose="00000506000000000000" pitchFamily="50" charset="-78"/>
            </a:rPr>
            <a:t>فلا يصحّ الصوم من الحائض والنفساء</a:t>
          </a:r>
          <a:endParaRPr lang="en-US" sz="1800" kern="1200" dirty="0"/>
        </a:p>
      </dsp:txBody>
      <dsp:txXfrm>
        <a:off x="1402502" y="3152333"/>
        <a:ext cx="3760418" cy="1175130"/>
      </dsp:txXfrm>
    </dsp:sp>
    <dsp:sp modelId="{87261A20-A506-44E6-8A62-CC7C13C56FC6}">
      <dsp:nvSpPr>
        <dsp:cNvPr id="0" name=""/>
        <dsp:cNvSpPr/>
      </dsp:nvSpPr>
      <dsp:spPr>
        <a:xfrm>
          <a:off x="4497013" y="2982592"/>
          <a:ext cx="822591" cy="1233887"/>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8000" r="-7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DEE84-B997-47EC-89FF-B44E941CDE76}">
      <dsp:nvSpPr>
        <dsp:cNvPr id="0" name=""/>
        <dsp:cNvSpPr/>
      </dsp:nvSpPr>
      <dsp:spPr>
        <a:xfrm>
          <a:off x="8284433"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الأكل</a:t>
          </a:r>
          <a:endParaRPr lang="en-US" sz="2000" kern="1200" dirty="0">
            <a:latin typeface="29LT Adir" panose="00000506000000000000" pitchFamily="50" charset="-78"/>
            <a:cs typeface="29LT Adir" panose="00000506000000000000" pitchFamily="50" charset="-78"/>
          </a:endParaRPr>
        </a:p>
      </dsp:txBody>
      <dsp:txXfrm>
        <a:off x="8284433" y="544509"/>
        <a:ext cx="2509475" cy="1505685"/>
      </dsp:txXfrm>
    </dsp:sp>
    <dsp:sp modelId="{FC83E395-F508-4E32-B164-F64818659A34}">
      <dsp:nvSpPr>
        <dsp:cNvPr id="0" name=""/>
        <dsp:cNvSpPr/>
      </dsp:nvSpPr>
      <dsp:spPr>
        <a:xfrm>
          <a:off x="5524010"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الشرب</a:t>
          </a:r>
          <a:endParaRPr lang="en-US" sz="2000" kern="1200" dirty="0">
            <a:latin typeface="29LT Adir" panose="00000506000000000000" pitchFamily="50" charset="-78"/>
            <a:cs typeface="29LT Adir" panose="00000506000000000000" pitchFamily="50" charset="-78"/>
          </a:endParaRPr>
        </a:p>
      </dsp:txBody>
      <dsp:txXfrm>
        <a:off x="5524010" y="544509"/>
        <a:ext cx="2509475" cy="1505685"/>
      </dsp:txXfrm>
    </dsp:sp>
    <dsp:sp modelId="{030F7BB8-FDD2-4A68-AA70-C4817C13E298}">
      <dsp:nvSpPr>
        <dsp:cNvPr id="0" name=""/>
        <dsp:cNvSpPr/>
      </dsp:nvSpPr>
      <dsp:spPr>
        <a:xfrm>
          <a:off x="2763586"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الاحتقان بالمائع </a:t>
          </a:r>
          <a:r>
            <a:rPr lang="ar-LB" sz="1800" kern="1200" dirty="0">
              <a:latin typeface="29LT Adir" panose="00000506000000000000" pitchFamily="50" charset="-78"/>
              <a:cs typeface="29LT Adir" panose="00000506000000000000" pitchFamily="50" charset="-78"/>
            </a:rPr>
            <a:t>(كالماء ولا يبطل الصوم بالاحتقان بالجامد كالتحميلة)</a:t>
          </a:r>
        </a:p>
      </dsp:txBody>
      <dsp:txXfrm>
        <a:off x="2763586" y="544509"/>
        <a:ext cx="2509475" cy="1505685"/>
      </dsp:txXfrm>
    </dsp:sp>
    <dsp:sp modelId="{1F2100F0-5A71-45B6-8C41-9F664725452D}">
      <dsp:nvSpPr>
        <dsp:cNvPr id="0" name=""/>
        <dsp:cNvSpPr/>
      </dsp:nvSpPr>
      <dsp:spPr>
        <a:xfrm>
          <a:off x="3163"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إيصال الغبار أو الدخان الغليظين إلى الحلق على الأحوط وجوبًا</a:t>
          </a:r>
          <a:endParaRPr lang="en-US" sz="2000" kern="1200" dirty="0">
            <a:latin typeface="29LT Adir" panose="00000506000000000000" pitchFamily="50" charset="-78"/>
            <a:cs typeface="29LT Adir" panose="00000506000000000000" pitchFamily="50" charset="-78"/>
          </a:endParaRPr>
        </a:p>
      </dsp:txBody>
      <dsp:txXfrm>
        <a:off x="3163" y="544509"/>
        <a:ext cx="2509475" cy="1505685"/>
      </dsp:txXfrm>
    </dsp:sp>
    <dsp:sp modelId="{0DB2D9F3-1C3C-47F1-9508-215ACEBAF3E2}">
      <dsp:nvSpPr>
        <dsp:cNvPr id="0" name=""/>
        <dsp:cNvSpPr/>
      </dsp:nvSpPr>
      <dsp:spPr>
        <a:xfrm>
          <a:off x="8284433"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رمس تمام الرأس في المال على الأحوط وجوبًا</a:t>
          </a:r>
          <a:endParaRPr lang="en-US" sz="2000" kern="1200" dirty="0">
            <a:latin typeface="29LT Adir" panose="00000506000000000000" pitchFamily="50" charset="-78"/>
            <a:cs typeface="29LT Adir" panose="00000506000000000000" pitchFamily="50" charset="-78"/>
          </a:endParaRPr>
        </a:p>
      </dsp:txBody>
      <dsp:txXfrm>
        <a:off x="8284433" y="2301142"/>
        <a:ext cx="2509475" cy="1505685"/>
      </dsp:txXfrm>
    </dsp:sp>
    <dsp:sp modelId="{6F2F786F-519B-4E94-ADBD-CA1098CC2B72}">
      <dsp:nvSpPr>
        <dsp:cNvPr id="0" name=""/>
        <dsp:cNvSpPr/>
      </dsp:nvSpPr>
      <dsp:spPr>
        <a:xfrm>
          <a:off x="5524010"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البقاء على الحيض أو النفاس إلى طلوع الفجر</a:t>
          </a:r>
          <a:endParaRPr lang="en-US" sz="2000" kern="1200" dirty="0">
            <a:latin typeface="29LT Adir" panose="00000506000000000000" pitchFamily="50" charset="-78"/>
            <a:cs typeface="29LT Adir" panose="00000506000000000000" pitchFamily="50" charset="-78"/>
          </a:endParaRPr>
        </a:p>
      </dsp:txBody>
      <dsp:txXfrm>
        <a:off x="5524010" y="2301142"/>
        <a:ext cx="2509475" cy="1505685"/>
      </dsp:txXfrm>
    </dsp:sp>
    <dsp:sp modelId="{1F6C5E2B-F826-4DA8-9D02-1F24920EBF1F}">
      <dsp:nvSpPr>
        <dsp:cNvPr id="0" name=""/>
        <dsp:cNvSpPr/>
      </dsp:nvSpPr>
      <dsp:spPr>
        <a:xfrm>
          <a:off x="2763586"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الكذب على الله ورسوله (ص) والأئمّة (ع) على الأحوط وجوبًا</a:t>
          </a:r>
          <a:endParaRPr lang="en-US" sz="2000" kern="1200" dirty="0">
            <a:latin typeface="29LT Adir" panose="00000506000000000000" pitchFamily="50" charset="-78"/>
            <a:cs typeface="29LT Adir" panose="00000506000000000000" pitchFamily="50" charset="-78"/>
          </a:endParaRPr>
        </a:p>
      </dsp:txBody>
      <dsp:txXfrm>
        <a:off x="2763586" y="2301142"/>
        <a:ext cx="2509475" cy="1505685"/>
      </dsp:txXfrm>
    </dsp:sp>
    <dsp:sp modelId="{21251C88-470F-4DF9-8453-0528E84068D7}">
      <dsp:nvSpPr>
        <dsp:cNvPr id="0" name=""/>
        <dsp:cNvSpPr/>
      </dsp:nvSpPr>
      <dsp:spPr>
        <a:xfrm>
          <a:off x="3163"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القيء (ولو لضرورة)</a:t>
          </a:r>
          <a:endParaRPr lang="en-US" sz="2000" kern="1200" dirty="0">
            <a:latin typeface="29LT Adir" panose="00000506000000000000" pitchFamily="50" charset="-78"/>
            <a:cs typeface="29LT Adir" panose="00000506000000000000" pitchFamily="50" charset="-78"/>
          </a:endParaRPr>
        </a:p>
      </dsp:txBody>
      <dsp:txXfrm>
        <a:off x="3163" y="2301142"/>
        <a:ext cx="2509475" cy="15056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DEE84-B997-47EC-89FF-B44E941CDE76}">
      <dsp:nvSpPr>
        <dsp:cNvPr id="0" name=""/>
        <dsp:cNvSpPr/>
      </dsp:nvSpPr>
      <dsp:spPr>
        <a:xfrm>
          <a:off x="8284433"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الأكل</a:t>
          </a:r>
          <a:endParaRPr lang="en-US" sz="2000" kern="1200" dirty="0">
            <a:latin typeface="29LT Adir" panose="00000506000000000000" pitchFamily="50" charset="-78"/>
            <a:cs typeface="29LT Adir" panose="00000506000000000000" pitchFamily="50" charset="-78"/>
          </a:endParaRPr>
        </a:p>
      </dsp:txBody>
      <dsp:txXfrm>
        <a:off x="8284433" y="544509"/>
        <a:ext cx="2509475" cy="1505685"/>
      </dsp:txXfrm>
    </dsp:sp>
    <dsp:sp modelId="{FC83E395-F508-4E32-B164-F64818659A34}">
      <dsp:nvSpPr>
        <dsp:cNvPr id="0" name=""/>
        <dsp:cNvSpPr/>
      </dsp:nvSpPr>
      <dsp:spPr>
        <a:xfrm>
          <a:off x="5524010"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الشرب</a:t>
          </a:r>
          <a:endParaRPr lang="en-US" sz="2000" kern="1200" dirty="0">
            <a:latin typeface="29LT Adir" panose="00000506000000000000" pitchFamily="50" charset="-78"/>
            <a:cs typeface="29LT Adir" panose="00000506000000000000" pitchFamily="50" charset="-78"/>
          </a:endParaRPr>
        </a:p>
      </dsp:txBody>
      <dsp:txXfrm>
        <a:off x="5524010" y="544509"/>
        <a:ext cx="2509475" cy="1505685"/>
      </dsp:txXfrm>
    </dsp:sp>
    <dsp:sp modelId="{030F7BB8-FDD2-4A68-AA70-C4817C13E298}">
      <dsp:nvSpPr>
        <dsp:cNvPr id="0" name=""/>
        <dsp:cNvSpPr/>
      </dsp:nvSpPr>
      <dsp:spPr>
        <a:xfrm>
          <a:off x="2763586"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114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الاحتقان بالمائع </a:t>
          </a:r>
          <a:r>
            <a:rPr lang="ar-LB" sz="1800" kern="1200" dirty="0">
              <a:latin typeface="29LT Adir" panose="00000506000000000000" pitchFamily="50" charset="-78"/>
              <a:cs typeface="29LT Adir" panose="00000506000000000000" pitchFamily="50" charset="-78"/>
            </a:rPr>
            <a:t>(كالماء ولا يبطل الصوم بالاحتقان بالجامد كالتحميلة)</a:t>
          </a:r>
        </a:p>
      </dsp:txBody>
      <dsp:txXfrm>
        <a:off x="2763586" y="544509"/>
        <a:ext cx="2509475" cy="1505685"/>
      </dsp:txXfrm>
    </dsp:sp>
    <dsp:sp modelId="{1F2100F0-5A71-45B6-8C41-9F664725452D}">
      <dsp:nvSpPr>
        <dsp:cNvPr id="0" name=""/>
        <dsp:cNvSpPr/>
      </dsp:nvSpPr>
      <dsp:spPr>
        <a:xfrm>
          <a:off x="3163" y="544509"/>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إيصال الغبار أو الدخان الغليظين إلى الحلق على الأحوط وجوبًا</a:t>
          </a:r>
          <a:endParaRPr lang="en-US" sz="2000" kern="1200" dirty="0">
            <a:latin typeface="29LT Adir" panose="00000506000000000000" pitchFamily="50" charset="-78"/>
            <a:cs typeface="29LT Adir" panose="00000506000000000000" pitchFamily="50" charset="-78"/>
          </a:endParaRPr>
        </a:p>
      </dsp:txBody>
      <dsp:txXfrm>
        <a:off x="3163" y="544509"/>
        <a:ext cx="2509475" cy="1505685"/>
      </dsp:txXfrm>
    </dsp:sp>
    <dsp:sp modelId="{0DB2D9F3-1C3C-47F1-9508-215ACEBAF3E2}">
      <dsp:nvSpPr>
        <dsp:cNvPr id="0" name=""/>
        <dsp:cNvSpPr/>
      </dsp:nvSpPr>
      <dsp:spPr>
        <a:xfrm>
          <a:off x="6904222"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رمس تمام الرأس </a:t>
          </a:r>
          <a:r>
            <a:rPr lang="ar-LB" sz="2000" kern="1200">
              <a:latin typeface="29LT Adir" panose="00000506000000000000" pitchFamily="50" charset="-78"/>
              <a:cs typeface="29LT Adir" panose="00000506000000000000" pitchFamily="50" charset="-78"/>
            </a:rPr>
            <a:t>في المال </a:t>
          </a:r>
          <a:r>
            <a:rPr lang="ar-LB" sz="2000" kern="1200" dirty="0">
              <a:latin typeface="29LT Adir" panose="00000506000000000000" pitchFamily="50" charset="-78"/>
              <a:cs typeface="29LT Adir" panose="00000506000000000000" pitchFamily="50" charset="-78"/>
            </a:rPr>
            <a:t>على الأحوط وجوبًا</a:t>
          </a:r>
          <a:endParaRPr lang="en-US" sz="2000" kern="1200" dirty="0">
            <a:latin typeface="29LT Adir" panose="00000506000000000000" pitchFamily="50" charset="-78"/>
            <a:cs typeface="29LT Adir" panose="00000506000000000000" pitchFamily="50" charset="-78"/>
          </a:endParaRPr>
        </a:p>
      </dsp:txBody>
      <dsp:txXfrm>
        <a:off x="6904222" y="2301142"/>
        <a:ext cx="2509475" cy="1505685"/>
      </dsp:txXfrm>
    </dsp:sp>
    <dsp:sp modelId="{1F6C5E2B-F826-4DA8-9D02-1F24920EBF1F}">
      <dsp:nvSpPr>
        <dsp:cNvPr id="0" name=""/>
        <dsp:cNvSpPr/>
      </dsp:nvSpPr>
      <dsp:spPr>
        <a:xfrm>
          <a:off x="4143798"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الكذب على الله ورسوله (ص) والأئمّة (ع) على الأحوط وجوبًا</a:t>
          </a:r>
          <a:endParaRPr lang="en-US" sz="2000" kern="1200" dirty="0">
            <a:latin typeface="29LT Adir" panose="00000506000000000000" pitchFamily="50" charset="-78"/>
            <a:cs typeface="29LT Adir" panose="00000506000000000000" pitchFamily="50" charset="-78"/>
          </a:endParaRPr>
        </a:p>
      </dsp:txBody>
      <dsp:txXfrm>
        <a:off x="4143798" y="2301142"/>
        <a:ext cx="2509475" cy="1505685"/>
      </dsp:txXfrm>
    </dsp:sp>
    <dsp:sp modelId="{21251C88-470F-4DF9-8453-0528E84068D7}">
      <dsp:nvSpPr>
        <dsp:cNvPr id="0" name=""/>
        <dsp:cNvSpPr/>
      </dsp:nvSpPr>
      <dsp:spPr>
        <a:xfrm>
          <a:off x="1383374" y="2301142"/>
          <a:ext cx="2509475" cy="1505685"/>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29LT Adir" panose="00000506000000000000" pitchFamily="50" charset="-78"/>
              <a:cs typeface="29LT Adir" panose="00000506000000000000" pitchFamily="50" charset="-78"/>
            </a:rPr>
            <a:t>تعمّد القيء (ولو لضرورة)</a:t>
          </a:r>
          <a:endParaRPr lang="en-US" sz="2000" kern="1200" dirty="0">
            <a:latin typeface="29LT Adir" panose="00000506000000000000" pitchFamily="50" charset="-78"/>
            <a:cs typeface="29LT Adir" panose="00000506000000000000" pitchFamily="50" charset="-78"/>
          </a:endParaRPr>
        </a:p>
      </dsp:txBody>
      <dsp:txXfrm>
        <a:off x="1383374" y="2301142"/>
        <a:ext cx="2509475" cy="15056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622CC-18DA-45FF-A8CE-46513ABF2FF5}">
      <dsp:nvSpPr>
        <dsp:cNvPr id="0" name=""/>
        <dsp:cNvSpPr/>
      </dsp:nvSpPr>
      <dsp:spPr>
        <a:xfrm>
          <a:off x="1527959" y="2001989"/>
          <a:ext cx="248113" cy="1935288"/>
        </a:xfrm>
        <a:custGeom>
          <a:avLst/>
          <a:gdLst/>
          <a:ahLst/>
          <a:cxnLst/>
          <a:rect l="0" t="0" r="0" b="0"/>
          <a:pathLst>
            <a:path>
              <a:moveTo>
                <a:pt x="0" y="0"/>
              </a:moveTo>
              <a:lnTo>
                <a:pt x="0" y="1935288"/>
              </a:lnTo>
              <a:lnTo>
                <a:pt x="248113" y="19352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6493D3-FB60-4C56-A56F-9BCBA804EF86}">
      <dsp:nvSpPr>
        <dsp:cNvPr id="0" name=""/>
        <dsp:cNvSpPr/>
      </dsp:nvSpPr>
      <dsp:spPr>
        <a:xfrm>
          <a:off x="1527959" y="2001989"/>
          <a:ext cx="248113" cy="760882"/>
        </a:xfrm>
        <a:custGeom>
          <a:avLst/>
          <a:gdLst/>
          <a:ahLst/>
          <a:cxnLst/>
          <a:rect l="0" t="0" r="0" b="0"/>
          <a:pathLst>
            <a:path>
              <a:moveTo>
                <a:pt x="0" y="0"/>
              </a:moveTo>
              <a:lnTo>
                <a:pt x="0" y="760882"/>
              </a:lnTo>
              <a:lnTo>
                <a:pt x="248113" y="7608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1A0632-053A-4907-AA95-68A8BBEE3E3E}">
      <dsp:nvSpPr>
        <dsp:cNvPr id="0" name=""/>
        <dsp:cNvSpPr/>
      </dsp:nvSpPr>
      <dsp:spPr>
        <a:xfrm>
          <a:off x="2189596" y="827583"/>
          <a:ext cx="3002178" cy="347359"/>
        </a:xfrm>
        <a:custGeom>
          <a:avLst/>
          <a:gdLst/>
          <a:ahLst/>
          <a:cxnLst/>
          <a:rect l="0" t="0" r="0" b="0"/>
          <a:pathLst>
            <a:path>
              <a:moveTo>
                <a:pt x="3002178" y="0"/>
              </a:moveTo>
              <a:lnTo>
                <a:pt x="3002178" y="173679"/>
              </a:lnTo>
              <a:lnTo>
                <a:pt x="0" y="173679"/>
              </a:lnTo>
              <a:lnTo>
                <a:pt x="0" y="34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95CE03-D5DC-4351-B2BA-9006241D0E19}">
      <dsp:nvSpPr>
        <dsp:cNvPr id="0" name=""/>
        <dsp:cNvSpPr/>
      </dsp:nvSpPr>
      <dsp:spPr>
        <a:xfrm>
          <a:off x="3529411" y="2001989"/>
          <a:ext cx="248113" cy="1935288"/>
        </a:xfrm>
        <a:custGeom>
          <a:avLst/>
          <a:gdLst/>
          <a:ahLst/>
          <a:cxnLst/>
          <a:rect l="0" t="0" r="0" b="0"/>
          <a:pathLst>
            <a:path>
              <a:moveTo>
                <a:pt x="0" y="0"/>
              </a:moveTo>
              <a:lnTo>
                <a:pt x="0" y="1935288"/>
              </a:lnTo>
              <a:lnTo>
                <a:pt x="248113" y="19352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E086E7-CA52-4ADA-B74B-773171CDA3F8}">
      <dsp:nvSpPr>
        <dsp:cNvPr id="0" name=""/>
        <dsp:cNvSpPr/>
      </dsp:nvSpPr>
      <dsp:spPr>
        <a:xfrm>
          <a:off x="3529411" y="2001989"/>
          <a:ext cx="248113" cy="760882"/>
        </a:xfrm>
        <a:custGeom>
          <a:avLst/>
          <a:gdLst/>
          <a:ahLst/>
          <a:cxnLst/>
          <a:rect l="0" t="0" r="0" b="0"/>
          <a:pathLst>
            <a:path>
              <a:moveTo>
                <a:pt x="0" y="0"/>
              </a:moveTo>
              <a:lnTo>
                <a:pt x="0" y="760882"/>
              </a:lnTo>
              <a:lnTo>
                <a:pt x="248113" y="7608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3E6B4B-4C56-4AB5-8CF4-4DE88CA9EED4}">
      <dsp:nvSpPr>
        <dsp:cNvPr id="0" name=""/>
        <dsp:cNvSpPr/>
      </dsp:nvSpPr>
      <dsp:spPr>
        <a:xfrm>
          <a:off x="4191048" y="827583"/>
          <a:ext cx="1000726" cy="347359"/>
        </a:xfrm>
        <a:custGeom>
          <a:avLst/>
          <a:gdLst/>
          <a:ahLst/>
          <a:cxnLst/>
          <a:rect l="0" t="0" r="0" b="0"/>
          <a:pathLst>
            <a:path>
              <a:moveTo>
                <a:pt x="1000726" y="0"/>
              </a:moveTo>
              <a:lnTo>
                <a:pt x="1000726" y="173679"/>
              </a:lnTo>
              <a:lnTo>
                <a:pt x="0" y="173679"/>
              </a:lnTo>
              <a:lnTo>
                <a:pt x="0" y="34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26FF99-32DA-4121-898B-8161DA2A3F4C}">
      <dsp:nvSpPr>
        <dsp:cNvPr id="0" name=""/>
        <dsp:cNvSpPr/>
      </dsp:nvSpPr>
      <dsp:spPr>
        <a:xfrm>
          <a:off x="5530863" y="2001989"/>
          <a:ext cx="248113" cy="1935288"/>
        </a:xfrm>
        <a:custGeom>
          <a:avLst/>
          <a:gdLst/>
          <a:ahLst/>
          <a:cxnLst/>
          <a:rect l="0" t="0" r="0" b="0"/>
          <a:pathLst>
            <a:path>
              <a:moveTo>
                <a:pt x="0" y="0"/>
              </a:moveTo>
              <a:lnTo>
                <a:pt x="0" y="1935288"/>
              </a:lnTo>
              <a:lnTo>
                <a:pt x="248113" y="19352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08963E-EB1C-46B1-9B88-7738C87C2E09}">
      <dsp:nvSpPr>
        <dsp:cNvPr id="0" name=""/>
        <dsp:cNvSpPr/>
      </dsp:nvSpPr>
      <dsp:spPr>
        <a:xfrm>
          <a:off x="5530863" y="2001989"/>
          <a:ext cx="248113" cy="760882"/>
        </a:xfrm>
        <a:custGeom>
          <a:avLst/>
          <a:gdLst/>
          <a:ahLst/>
          <a:cxnLst/>
          <a:rect l="0" t="0" r="0" b="0"/>
          <a:pathLst>
            <a:path>
              <a:moveTo>
                <a:pt x="0" y="0"/>
              </a:moveTo>
              <a:lnTo>
                <a:pt x="0" y="760882"/>
              </a:lnTo>
              <a:lnTo>
                <a:pt x="248113" y="7608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7B1A78-CCF4-4F24-A69C-3AA53C6596B4}">
      <dsp:nvSpPr>
        <dsp:cNvPr id="0" name=""/>
        <dsp:cNvSpPr/>
      </dsp:nvSpPr>
      <dsp:spPr>
        <a:xfrm>
          <a:off x="5191774" y="827583"/>
          <a:ext cx="1000726" cy="347359"/>
        </a:xfrm>
        <a:custGeom>
          <a:avLst/>
          <a:gdLst/>
          <a:ahLst/>
          <a:cxnLst/>
          <a:rect l="0" t="0" r="0" b="0"/>
          <a:pathLst>
            <a:path>
              <a:moveTo>
                <a:pt x="0" y="0"/>
              </a:moveTo>
              <a:lnTo>
                <a:pt x="0" y="173679"/>
              </a:lnTo>
              <a:lnTo>
                <a:pt x="1000726" y="173679"/>
              </a:lnTo>
              <a:lnTo>
                <a:pt x="1000726" y="34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6BA6B3-F538-482D-8A48-14F25D7FE974}">
      <dsp:nvSpPr>
        <dsp:cNvPr id="0" name=""/>
        <dsp:cNvSpPr/>
      </dsp:nvSpPr>
      <dsp:spPr>
        <a:xfrm>
          <a:off x="7532315" y="2001989"/>
          <a:ext cx="248113" cy="1935288"/>
        </a:xfrm>
        <a:custGeom>
          <a:avLst/>
          <a:gdLst/>
          <a:ahLst/>
          <a:cxnLst/>
          <a:rect l="0" t="0" r="0" b="0"/>
          <a:pathLst>
            <a:path>
              <a:moveTo>
                <a:pt x="0" y="0"/>
              </a:moveTo>
              <a:lnTo>
                <a:pt x="0" y="1935288"/>
              </a:lnTo>
              <a:lnTo>
                <a:pt x="248113" y="19352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F640A-1D22-4228-B162-6FBA028CA7E4}">
      <dsp:nvSpPr>
        <dsp:cNvPr id="0" name=""/>
        <dsp:cNvSpPr/>
      </dsp:nvSpPr>
      <dsp:spPr>
        <a:xfrm>
          <a:off x="7532315" y="2001989"/>
          <a:ext cx="248113" cy="760882"/>
        </a:xfrm>
        <a:custGeom>
          <a:avLst/>
          <a:gdLst/>
          <a:ahLst/>
          <a:cxnLst/>
          <a:rect l="0" t="0" r="0" b="0"/>
          <a:pathLst>
            <a:path>
              <a:moveTo>
                <a:pt x="0" y="0"/>
              </a:moveTo>
              <a:lnTo>
                <a:pt x="0" y="760882"/>
              </a:lnTo>
              <a:lnTo>
                <a:pt x="248113" y="7608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BBDE2-8D7A-4E14-938B-F53C78434328}">
      <dsp:nvSpPr>
        <dsp:cNvPr id="0" name=""/>
        <dsp:cNvSpPr/>
      </dsp:nvSpPr>
      <dsp:spPr>
        <a:xfrm>
          <a:off x="5191774" y="827583"/>
          <a:ext cx="3002178" cy="347359"/>
        </a:xfrm>
        <a:custGeom>
          <a:avLst/>
          <a:gdLst/>
          <a:ahLst/>
          <a:cxnLst/>
          <a:rect l="0" t="0" r="0" b="0"/>
          <a:pathLst>
            <a:path>
              <a:moveTo>
                <a:pt x="0" y="0"/>
              </a:moveTo>
              <a:lnTo>
                <a:pt x="0" y="173679"/>
              </a:lnTo>
              <a:lnTo>
                <a:pt x="3002178" y="173679"/>
              </a:lnTo>
              <a:lnTo>
                <a:pt x="3002178" y="3473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1793-A7F9-47EC-8FA4-6F650EBE54A5}">
      <dsp:nvSpPr>
        <dsp:cNvPr id="0" name=""/>
        <dsp:cNvSpPr/>
      </dsp:nvSpPr>
      <dsp:spPr>
        <a:xfrm>
          <a:off x="4364728" y="537"/>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114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أقسام الصوم</a:t>
          </a:r>
          <a:endParaRPr lang="en-US" sz="2000" b="0" kern="1200" dirty="0">
            <a:latin typeface="29LT Adir" panose="00000506000000000000" pitchFamily="50" charset="-78"/>
            <a:cs typeface="29LT Adir" panose="00000506000000000000" pitchFamily="50" charset="-78"/>
          </a:endParaRPr>
        </a:p>
      </dsp:txBody>
      <dsp:txXfrm>
        <a:off x="4364728" y="537"/>
        <a:ext cx="1654092" cy="827046"/>
      </dsp:txXfrm>
    </dsp:sp>
    <dsp:sp modelId="{BE21CBDF-B5C8-4555-913D-DECFAAFEA0C0}">
      <dsp:nvSpPr>
        <dsp:cNvPr id="0" name=""/>
        <dsp:cNvSpPr/>
      </dsp:nvSpPr>
      <dsp:spPr>
        <a:xfrm>
          <a:off x="7366906" y="1174942"/>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114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الصوم الواجب</a:t>
          </a:r>
          <a:endParaRPr lang="en-US" sz="2000" b="0" kern="1200" dirty="0">
            <a:latin typeface="29LT Adir" panose="00000506000000000000" pitchFamily="50" charset="-78"/>
            <a:cs typeface="29LT Adir" panose="00000506000000000000" pitchFamily="50" charset="-78"/>
          </a:endParaRPr>
        </a:p>
      </dsp:txBody>
      <dsp:txXfrm>
        <a:off x="7366906" y="1174942"/>
        <a:ext cx="1654092" cy="827046"/>
      </dsp:txXfrm>
    </dsp:sp>
    <dsp:sp modelId="{3C68CA9A-5454-4D09-A3A6-BA8D0F7FF946}">
      <dsp:nvSpPr>
        <dsp:cNvPr id="0" name=""/>
        <dsp:cNvSpPr/>
      </dsp:nvSpPr>
      <dsp:spPr>
        <a:xfrm>
          <a:off x="7780429" y="2349348"/>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114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صوم شهر رمضان</a:t>
          </a:r>
          <a:endParaRPr lang="en-US" sz="2000" b="0" kern="1200" dirty="0">
            <a:latin typeface="29LT Adir" panose="00000506000000000000" pitchFamily="50" charset="-78"/>
            <a:cs typeface="29LT Adir" panose="00000506000000000000" pitchFamily="50" charset="-78"/>
          </a:endParaRPr>
        </a:p>
      </dsp:txBody>
      <dsp:txXfrm>
        <a:off x="7780429" y="2349348"/>
        <a:ext cx="1654092" cy="827046"/>
      </dsp:txXfrm>
    </dsp:sp>
    <dsp:sp modelId="{07764BC9-DE85-44F0-865F-04894F0505E0}">
      <dsp:nvSpPr>
        <dsp:cNvPr id="0" name=""/>
        <dsp:cNvSpPr/>
      </dsp:nvSpPr>
      <dsp:spPr>
        <a:xfrm>
          <a:off x="7780429" y="3523754"/>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114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صوم قضاء شهر رمضان</a:t>
          </a:r>
          <a:endParaRPr lang="en-US" sz="2000" b="0" kern="1200" dirty="0">
            <a:latin typeface="29LT Adir" panose="00000506000000000000" pitchFamily="50" charset="-78"/>
            <a:cs typeface="29LT Adir" panose="00000506000000000000" pitchFamily="50" charset="-78"/>
          </a:endParaRPr>
        </a:p>
      </dsp:txBody>
      <dsp:txXfrm>
        <a:off x="7780429" y="3523754"/>
        <a:ext cx="1654092" cy="827046"/>
      </dsp:txXfrm>
    </dsp:sp>
    <dsp:sp modelId="{F0CAEC43-A15F-4B9D-B78B-A99AAD91E036}">
      <dsp:nvSpPr>
        <dsp:cNvPr id="0" name=""/>
        <dsp:cNvSpPr/>
      </dsp:nvSpPr>
      <dsp:spPr>
        <a:xfrm>
          <a:off x="5365454" y="1174942"/>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114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الصوم المستحب</a:t>
          </a:r>
        </a:p>
      </dsp:txBody>
      <dsp:txXfrm>
        <a:off x="5365454" y="1174942"/>
        <a:ext cx="1654092" cy="827046"/>
      </dsp:txXfrm>
    </dsp:sp>
    <dsp:sp modelId="{C0B67565-6524-4EFB-8399-CF7EED35C507}">
      <dsp:nvSpPr>
        <dsp:cNvPr id="0" name=""/>
        <dsp:cNvSpPr/>
      </dsp:nvSpPr>
      <dsp:spPr>
        <a:xfrm>
          <a:off x="5778977" y="2349348"/>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صوم عيد الغدير</a:t>
          </a:r>
          <a:endParaRPr lang="en-US" sz="2000" b="0" kern="1200" dirty="0">
            <a:latin typeface="29LT Adir" panose="00000506000000000000" pitchFamily="50" charset="-78"/>
            <a:cs typeface="29LT Adir" panose="00000506000000000000" pitchFamily="50" charset="-78"/>
          </a:endParaRPr>
        </a:p>
      </dsp:txBody>
      <dsp:txXfrm>
        <a:off x="5778977" y="2349348"/>
        <a:ext cx="1654092" cy="827046"/>
      </dsp:txXfrm>
    </dsp:sp>
    <dsp:sp modelId="{4150FE81-D253-4094-BED1-C04918A9897B}">
      <dsp:nvSpPr>
        <dsp:cNvPr id="0" name=""/>
        <dsp:cNvSpPr/>
      </dsp:nvSpPr>
      <dsp:spPr>
        <a:xfrm>
          <a:off x="5778977" y="3523754"/>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صيام شهري رجب وشعبان</a:t>
          </a:r>
          <a:endParaRPr lang="en-US" sz="2000" b="0" kern="1200" dirty="0">
            <a:latin typeface="29LT Adir" panose="00000506000000000000" pitchFamily="50" charset="-78"/>
            <a:cs typeface="29LT Adir" panose="00000506000000000000" pitchFamily="50" charset="-78"/>
          </a:endParaRPr>
        </a:p>
      </dsp:txBody>
      <dsp:txXfrm>
        <a:off x="5778977" y="3523754"/>
        <a:ext cx="1654092" cy="827046"/>
      </dsp:txXfrm>
    </dsp:sp>
    <dsp:sp modelId="{735E5A1E-ADAF-46DC-8BF5-7B79F4A0DFF9}">
      <dsp:nvSpPr>
        <dsp:cNvPr id="0" name=""/>
        <dsp:cNvSpPr/>
      </dsp:nvSpPr>
      <dsp:spPr>
        <a:xfrm>
          <a:off x="3364002" y="1174942"/>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الصوم المكروه</a:t>
          </a:r>
          <a:endParaRPr lang="en-US" sz="2000" b="0" kern="1200" dirty="0">
            <a:latin typeface="29LT Adir" panose="00000506000000000000" pitchFamily="50" charset="-78"/>
            <a:cs typeface="29LT Adir" panose="00000506000000000000" pitchFamily="50" charset="-78"/>
          </a:endParaRPr>
        </a:p>
      </dsp:txBody>
      <dsp:txXfrm>
        <a:off x="3364002" y="1174942"/>
        <a:ext cx="1654092" cy="827046"/>
      </dsp:txXfrm>
    </dsp:sp>
    <dsp:sp modelId="{76C8A0AD-79AD-4A1D-B019-97390D66F7E6}">
      <dsp:nvSpPr>
        <dsp:cNvPr id="0" name=""/>
        <dsp:cNvSpPr/>
      </dsp:nvSpPr>
      <dsp:spPr>
        <a:xfrm>
          <a:off x="3777525" y="2349348"/>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صيام يوم عاشوراء</a:t>
          </a:r>
          <a:endParaRPr lang="en-US" sz="2000" b="0" kern="1200" dirty="0">
            <a:latin typeface="29LT Adir" panose="00000506000000000000" pitchFamily="50" charset="-78"/>
            <a:cs typeface="29LT Adir" panose="00000506000000000000" pitchFamily="50" charset="-78"/>
          </a:endParaRPr>
        </a:p>
      </dsp:txBody>
      <dsp:txXfrm>
        <a:off x="3777525" y="2349348"/>
        <a:ext cx="1654092" cy="827046"/>
      </dsp:txXfrm>
    </dsp:sp>
    <dsp:sp modelId="{D1C14823-195C-4A56-B863-0C8AC4685669}">
      <dsp:nvSpPr>
        <dsp:cNvPr id="0" name=""/>
        <dsp:cNvSpPr/>
      </dsp:nvSpPr>
      <dsp:spPr>
        <a:xfrm>
          <a:off x="3777525" y="3523754"/>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صيام الضيف من دون إذن مضيفه</a:t>
          </a:r>
          <a:endParaRPr lang="en-US" sz="2000" b="0" kern="1200" dirty="0">
            <a:latin typeface="29LT Adir" panose="00000506000000000000" pitchFamily="50" charset="-78"/>
            <a:cs typeface="29LT Adir" panose="00000506000000000000" pitchFamily="50" charset="-78"/>
          </a:endParaRPr>
        </a:p>
      </dsp:txBody>
      <dsp:txXfrm>
        <a:off x="3777525" y="3523754"/>
        <a:ext cx="1654092" cy="827046"/>
      </dsp:txXfrm>
    </dsp:sp>
    <dsp:sp modelId="{BA6275C8-6042-461B-9106-68CD43F6C5B9}">
      <dsp:nvSpPr>
        <dsp:cNvPr id="0" name=""/>
        <dsp:cNvSpPr/>
      </dsp:nvSpPr>
      <dsp:spPr>
        <a:xfrm>
          <a:off x="1362550" y="1174942"/>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الصوم المحرّم</a:t>
          </a:r>
          <a:endParaRPr lang="en-US" sz="2000" b="0" kern="1200" dirty="0">
            <a:latin typeface="29LT Adir" panose="00000506000000000000" pitchFamily="50" charset="-78"/>
            <a:cs typeface="29LT Adir" panose="00000506000000000000" pitchFamily="50" charset="-78"/>
          </a:endParaRPr>
        </a:p>
      </dsp:txBody>
      <dsp:txXfrm>
        <a:off x="1362550" y="1174942"/>
        <a:ext cx="1654092" cy="827046"/>
      </dsp:txXfrm>
    </dsp:sp>
    <dsp:sp modelId="{975F84D7-4525-4996-96F2-40C47ACC6C6F}">
      <dsp:nvSpPr>
        <dsp:cNvPr id="0" name=""/>
        <dsp:cNvSpPr/>
      </dsp:nvSpPr>
      <dsp:spPr>
        <a:xfrm>
          <a:off x="1776073" y="2349348"/>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صيام عيد الفطر</a:t>
          </a:r>
          <a:endParaRPr lang="en-US" sz="2000" b="0" kern="1200" dirty="0">
            <a:latin typeface="29LT Adir" panose="00000506000000000000" pitchFamily="50" charset="-78"/>
            <a:cs typeface="29LT Adir" panose="00000506000000000000" pitchFamily="50" charset="-78"/>
          </a:endParaRPr>
        </a:p>
      </dsp:txBody>
      <dsp:txXfrm>
        <a:off x="1776073" y="2349348"/>
        <a:ext cx="1654092" cy="827046"/>
      </dsp:txXfrm>
    </dsp:sp>
    <dsp:sp modelId="{5ED2FAF9-B52B-405B-B83B-172F0275507D}">
      <dsp:nvSpPr>
        <dsp:cNvPr id="0" name=""/>
        <dsp:cNvSpPr/>
      </dsp:nvSpPr>
      <dsp:spPr>
        <a:xfrm>
          <a:off x="1776073" y="3523754"/>
          <a:ext cx="1654092" cy="827046"/>
        </a:xfrm>
        <a:prstGeom prst="rect">
          <a:avLst/>
        </a:prstGeom>
        <a:solidFill>
          <a:srgbClr val="3B66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LB" sz="2000" b="0" kern="1200" dirty="0">
              <a:latin typeface="29LT Adir" panose="00000506000000000000" pitchFamily="50" charset="-78"/>
              <a:cs typeface="29LT Adir" panose="00000506000000000000" pitchFamily="50" charset="-78"/>
            </a:rPr>
            <a:t>صيام عيد الأضحى</a:t>
          </a:r>
          <a:endParaRPr lang="en-US" sz="2000" b="0" kern="1200" dirty="0">
            <a:latin typeface="29LT Adir" panose="00000506000000000000" pitchFamily="50" charset="-78"/>
            <a:cs typeface="29LT Adir" panose="00000506000000000000" pitchFamily="50" charset="-78"/>
          </a:endParaRPr>
        </a:p>
      </dsp:txBody>
      <dsp:txXfrm>
        <a:off x="1776073" y="3523754"/>
        <a:ext cx="1654092" cy="8270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292DE-067A-4C88-B51D-61F3FB264D83}" type="datetimeFigureOut">
              <a:rPr lang="en-US" smtClean="0"/>
              <a:t>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EC34B-3195-480E-AEF0-C682972C410C}" type="slidenum">
              <a:rPr lang="en-US" smtClean="0"/>
              <a:t>‹#›</a:t>
            </a:fld>
            <a:endParaRPr lang="en-US"/>
          </a:p>
        </p:txBody>
      </p:sp>
    </p:spTree>
    <p:extLst>
      <p:ext uri="{BB962C8B-B14F-4D97-AF65-F5344CB8AC3E}">
        <p14:creationId xmlns:p14="http://schemas.microsoft.com/office/powerpoint/2010/main" val="139334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3</a:t>
            </a:fld>
            <a:endParaRPr lang="en-US"/>
          </a:p>
        </p:txBody>
      </p:sp>
    </p:spTree>
    <p:extLst>
      <p:ext uri="{BB962C8B-B14F-4D97-AF65-F5344CB8AC3E}">
        <p14:creationId xmlns:p14="http://schemas.microsoft.com/office/powerpoint/2010/main" val="47196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4</a:t>
            </a:fld>
            <a:endParaRPr lang="en-US"/>
          </a:p>
        </p:txBody>
      </p:sp>
    </p:spTree>
    <p:extLst>
      <p:ext uri="{BB962C8B-B14F-4D97-AF65-F5344CB8AC3E}">
        <p14:creationId xmlns:p14="http://schemas.microsoft.com/office/powerpoint/2010/main" val="240619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11</a:t>
            </a:fld>
            <a:endParaRPr lang="en-US"/>
          </a:p>
        </p:txBody>
      </p:sp>
    </p:spTree>
    <p:extLst>
      <p:ext uri="{BB962C8B-B14F-4D97-AF65-F5344CB8AC3E}">
        <p14:creationId xmlns:p14="http://schemas.microsoft.com/office/powerpoint/2010/main" val="293394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12</a:t>
            </a:fld>
            <a:endParaRPr lang="en-US"/>
          </a:p>
        </p:txBody>
      </p:sp>
    </p:spTree>
    <p:extLst>
      <p:ext uri="{BB962C8B-B14F-4D97-AF65-F5344CB8AC3E}">
        <p14:creationId xmlns:p14="http://schemas.microsoft.com/office/powerpoint/2010/main" val="373785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14</a:t>
            </a:fld>
            <a:endParaRPr lang="en-US"/>
          </a:p>
        </p:txBody>
      </p:sp>
    </p:spTree>
    <p:extLst>
      <p:ext uri="{BB962C8B-B14F-4D97-AF65-F5344CB8AC3E}">
        <p14:creationId xmlns:p14="http://schemas.microsoft.com/office/powerpoint/2010/main" val="33448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15</a:t>
            </a:fld>
            <a:endParaRPr lang="en-US"/>
          </a:p>
        </p:txBody>
      </p:sp>
    </p:spTree>
    <p:extLst>
      <p:ext uri="{BB962C8B-B14F-4D97-AF65-F5344CB8AC3E}">
        <p14:creationId xmlns:p14="http://schemas.microsoft.com/office/powerpoint/2010/main" val="39396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18</a:t>
            </a:fld>
            <a:endParaRPr lang="en-US"/>
          </a:p>
        </p:txBody>
      </p:sp>
    </p:spTree>
    <p:extLst>
      <p:ext uri="{BB962C8B-B14F-4D97-AF65-F5344CB8AC3E}">
        <p14:creationId xmlns:p14="http://schemas.microsoft.com/office/powerpoint/2010/main" val="15318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EC34B-3195-480E-AEF0-C682972C410C}" type="slidenum">
              <a:rPr lang="en-US" smtClean="0"/>
              <a:t>19</a:t>
            </a:fld>
            <a:endParaRPr lang="en-US"/>
          </a:p>
        </p:txBody>
      </p:sp>
    </p:spTree>
    <p:extLst>
      <p:ext uri="{BB962C8B-B14F-4D97-AF65-F5344CB8AC3E}">
        <p14:creationId xmlns:p14="http://schemas.microsoft.com/office/powerpoint/2010/main" val="279125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DDE2-0F84-4028-AAC9-F10C8F6757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DA90C-FE00-4377-941B-D0AB54BBD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3B28D2-FAC1-432A-AF8F-2330A77AB8D4}"/>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5" name="Footer Placeholder 4">
            <a:extLst>
              <a:ext uri="{FF2B5EF4-FFF2-40B4-BE49-F238E27FC236}">
                <a16:creationId xmlns:a16="http://schemas.microsoft.com/office/drawing/2014/main" id="{49DD7C03-0193-487E-A81D-F0D14E005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066F8-C70E-42FA-8386-38C45E36CCD5}"/>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56856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7546-AD8D-4E08-AD86-BBF75CD1A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75FA7-0AD9-4674-8BDA-37D3D0A6AA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C7604-F3FC-4313-B0E4-0778052F9E94}"/>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5" name="Footer Placeholder 4">
            <a:extLst>
              <a:ext uri="{FF2B5EF4-FFF2-40B4-BE49-F238E27FC236}">
                <a16:creationId xmlns:a16="http://schemas.microsoft.com/office/drawing/2014/main" id="{9769A0BA-C6D5-4FFF-92F4-FE466A390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D0D2D-6358-4700-9A60-1746EFBEC13E}"/>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2696372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9A241-63E2-4E14-B97C-2FD5048B5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7D744-6CBC-4B67-9A82-58B91D065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D2583-298D-4DE7-94C7-B4F2C2E39F7B}"/>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5" name="Footer Placeholder 4">
            <a:extLst>
              <a:ext uri="{FF2B5EF4-FFF2-40B4-BE49-F238E27FC236}">
                <a16:creationId xmlns:a16="http://schemas.microsoft.com/office/drawing/2014/main" id="{B9E399F2-5B94-43D8-8670-C576BA146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8353C-17D9-49B9-8839-9FFAAABD4062}"/>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216904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D807-CCD3-4358-B549-F8DEE0097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D7F52-4AFC-450D-A991-BCD90D2143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F952B-766B-4304-983E-8BB66CC2F375}"/>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5" name="Footer Placeholder 4">
            <a:extLst>
              <a:ext uri="{FF2B5EF4-FFF2-40B4-BE49-F238E27FC236}">
                <a16:creationId xmlns:a16="http://schemas.microsoft.com/office/drawing/2014/main" id="{3F3C13D7-53B0-4731-95E7-4FF519EEB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29E5C-592A-4B09-BA08-95A354334B77}"/>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33619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DCE5-5B5E-4629-9D34-BA299DD09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59142-0E77-446E-B94E-3382C56F1A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0ADB5-6EF4-4A9F-AB6F-988AD42795D4}"/>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5" name="Footer Placeholder 4">
            <a:extLst>
              <a:ext uri="{FF2B5EF4-FFF2-40B4-BE49-F238E27FC236}">
                <a16:creationId xmlns:a16="http://schemas.microsoft.com/office/drawing/2014/main" id="{4F05818D-D85E-403C-A3A6-506FB12A7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53349-579F-4F52-93CB-51B32FC4A71C}"/>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374677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7CC2-7BE1-44D9-8552-D9494B3E1B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D222F-9180-4457-9D78-83A18293A0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5153A0-D331-4789-935F-E9E3526EF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3F846-A43D-4233-8688-B2DA6040A2E4}"/>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6" name="Footer Placeholder 5">
            <a:extLst>
              <a:ext uri="{FF2B5EF4-FFF2-40B4-BE49-F238E27FC236}">
                <a16:creationId xmlns:a16="http://schemas.microsoft.com/office/drawing/2014/main" id="{59B11800-4079-4C7D-9DA1-D261F82212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9BF4B-F81D-427B-AE21-7323BFF3AA17}"/>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75789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7342-A3C4-4813-8F27-B3514BD084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7CED5E-0203-4D4D-8DCF-8D9D68CE7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3A60DB-28BE-464C-BF6F-0D73AFDD5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09B2E-AD20-4025-87B1-5E2883EF11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5047B0-F47C-423D-AA45-4EA70B7BA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36E7D1-7612-44CB-A51C-EE926A58EDF6}"/>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8" name="Footer Placeholder 7">
            <a:extLst>
              <a:ext uri="{FF2B5EF4-FFF2-40B4-BE49-F238E27FC236}">
                <a16:creationId xmlns:a16="http://schemas.microsoft.com/office/drawing/2014/main" id="{8C174099-2AFF-4235-866F-BC8AF8A96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A86011-D808-48BE-BE6B-50D79CF6CC70}"/>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366061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3C63E-DDF5-456E-97BE-91D705726D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7D992F-6607-479F-B820-6B11426E30A2}"/>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4" name="Footer Placeholder 3">
            <a:extLst>
              <a:ext uri="{FF2B5EF4-FFF2-40B4-BE49-F238E27FC236}">
                <a16:creationId xmlns:a16="http://schemas.microsoft.com/office/drawing/2014/main" id="{34F36050-DCA6-4E52-80E4-0BE88D4B9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FC5AE6-5C05-4360-BFA5-9EF2EC4D4627}"/>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369301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E83BD-8EC0-4EFF-8409-F1D9A1EB3BA2}"/>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3" name="Footer Placeholder 2">
            <a:extLst>
              <a:ext uri="{FF2B5EF4-FFF2-40B4-BE49-F238E27FC236}">
                <a16:creationId xmlns:a16="http://schemas.microsoft.com/office/drawing/2014/main" id="{E60FF26D-BD7A-4EC9-9A4D-ABBB3EDB2D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92F30-2B51-4C38-BE5D-923DD8BC7F52}"/>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354661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85F3-9B6A-40C2-8353-D2C6435343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A844DA-47BD-40CF-A29E-B5D53DE94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B45A26-990D-4B08-928F-2B3179F8E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DC25-EFEE-4CE6-B0F5-2D69929FE32D}"/>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6" name="Footer Placeholder 5">
            <a:extLst>
              <a:ext uri="{FF2B5EF4-FFF2-40B4-BE49-F238E27FC236}">
                <a16:creationId xmlns:a16="http://schemas.microsoft.com/office/drawing/2014/main" id="{70B93D29-0BEB-495C-81AF-533DA88B3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DB77C-6E6C-4E1A-9E81-12A48370ED8C}"/>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274736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4BCD-5CA4-4221-8346-F15A2E09D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79447D-4259-4306-83D2-4CCCB2083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7AF953-6EC4-42E5-8B63-F10161CD1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29EAD-1412-4FE9-BF1E-D556847F3474}"/>
              </a:ext>
            </a:extLst>
          </p:cNvPr>
          <p:cNvSpPr>
            <a:spLocks noGrp="1"/>
          </p:cNvSpPr>
          <p:nvPr>
            <p:ph type="dt" sz="half" idx="10"/>
          </p:nvPr>
        </p:nvSpPr>
        <p:spPr/>
        <p:txBody>
          <a:bodyPr/>
          <a:lstStyle/>
          <a:p>
            <a:fld id="{D6ED3AF1-36B2-4F54-A9AC-21813BE6EC04}" type="datetimeFigureOut">
              <a:rPr lang="en-US" smtClean="0"/>
              <a:t>4/1/2022</a:t>
            </a:fld>
            <a:endParaRPr lang="en-US"/>
          </a:p>
        </p:txBody>
      </p:sp>
      <p:sp>
        <p:nvSpPr>
          <p:cNvPr id="6" name="Footer Placeholder 5">
            <a:extLst>
              <a:ext uri="{FF2B5EF4-FFF2-40B4-BE49-F238E27FC236}">
                <a16:creationId xmlns:a16="http://schemas.microsoft.com/office/drawing/2014/main" id="{6FB93E73-3AE5-436A-A316-D61CF3B9A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40115-8FA1-4AD2-BEFA-FB95531CA878}"/>
              </a:ext>
            </a:extLst>
          </p:cNvPr>
          <p:cNvSpPr>
            <a:spLocks noGrp="1"/>
          </p:cNvSpPr>
          <p:nvPr>
            <p:ph type="sldNum" sz="quarter" idx="12"/>
          </p:nvPr>
        </p:nvSpPr>
        <p:spPr/>
        <p:txBody>
          <a:bodyPr/>
          <a:lstStyle/>
          <a:p>
            <a:fld id="{CEF3C150-4289-45A2-BCDB-C51E67B2D40B}" type="slidenum">
              <a:rPr lang="en-US" smtClean="0"/>
              <a:t>‹#›</a:t>
            </a:fld>
            <a:endParaRPr lang="en-US"/>
          </a:p>
        </p:txBody>
      </p:sp>
    </p:spTree>
    <p:extLst>
      <p:ext uri="{BB962C8B-B14F-4D97-AF65-F5344CB8AC3E}">
        <p14:creationId xmlns:p14="http://schemas.microsoft.com/office/powerpoint/2010/main" val="1492536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DDD67-F132-44A7-BEB1-98C0E2D94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F12B89-1C44-4D6F-97FD-BDB8B9EB4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F5473-AA1C-4E8B-A678-FC99AF23D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D3AF1-36B2-4F54-A9AC-21813BE6EC04}" type="datetimeFigureOut">
              <a:rPr lang="en-US" smtClean="0"/>
              <a:t>4/1/2022</a:t>
            </a:fld>
            <a:endParaRPr lang="en-US"/>
          </a:p>
        </p:txBody>
      </p:sp>
      <p:sp>
        <p:nvSpPr>
          <p:cNvPr id="5" name="Footer Placeholder 4">
            <a:extLst>
              <a:ext uri="{FF2B5EF4-FFF2-40B4-BE49-F238E27FC236}">
                <a16:creationId xmlns:a16="http://schemas.microsoft.com/office/drawing/2014/main" id="{766C3C03-A198-480C-8839-EB7A025D8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99904E-FCD6-47B2-A96A-1A2C2B7C4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3C150-4289-45A2-BCDB-C51E67B2D40B}" type="slidenum">
              <a:rPr lang="en-US" smtClean="0"/>
              <a:t>‹#›</a:t>
            </a:fld>
            <a:endParaRPr lang="en-US"/>
          </a:p>
        </p:txBody>
      </p:sp>
    </p:spTree>
    <p:extLst>
      <p:ext uri="{BB962C8B-B14F-4D97-AF65-F5344CB8AC3E}">
        <p14:creationId xmlns:p14="http://schemas.microsoft.com/office/powerpoint/2010/main" val="922348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4.xml"/><Relationship Id="rId7" Type="http://schemas.openxmlformats.org/officeDocument/2006/relationships/diagramColors" Target="../diagrams/colors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7.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4B278D-F57C-46FE-9F30-ED4BBCEFA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027" y="-2"/>
            <a:ext cx="9066973" cy="6858000"/>
          </a:xfrm>
          <a:prstGeom prst="rect">
            <a:avLst/>
          </a:prstGeom>
        </p:spPr>
      </p:pic>
      <p:pic>
        <p:nvPicPr>
          <p:cNvPr id="6" name="Picture 5">
            <a:extLst>
              <a:ext uri="{FF2B5EF4-FFF2-40B4-BE49-F238E27FC236}">
                <a16:creationId xmlns:a16="http://schemas.microsoft.com/office/drawing/2014/main" id="{AED59DB0-4CEE-433E-A4B0-309D9978A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495868" cy="6858000"/>
          </a:xfrm>
          <a:prstGeom prst="rect">
            <a:avLst/>
          </a:prstGeom>
        </p:spPr>
      </p:pic>
      <p:pic>
        <p:nvPicPr>
          <p:cNvPr id="3" name="Picture 2">
            <a:extLst>
              <a:ext uri="{FF2B5EF4-FFF2-40B4-BE49-F238E27FC236}">
                <a16:creationId xmlns:a16="http://schemas.microsoft.com/office/drawing/2014/main" id="{320C3C2C-47F8-46ED-A25E-36A6E0B70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C3B672F-2762-4F1C-A305-67778E764B78}"/>
              </a:ext>
            </a:extLst>
          </p:cNvPr>
          <p:cNvSpPr txBox="1"/>
          <p:nvPr/>
        </p:nvSpPr>
        <p:spPr>
          <a:xfrm>
            <a:off x="3010861" y="2921168"/>
            <a:ext cx="6170279" cy="1015663"/>
          </a:xfrm>
          <a:prstGeom prst="rect">
            <a:avLst/>
          </a:prstGeom>
          <a:noFill/>
        </p:spPr>
        <p:txBody>
          <a:bodyPr wrap="none" rtlCol="0" anchor="ctr">
            <a:spAutoFit/>
          </a:bodyPr>
          <a:lstStyle/>
          <a:p>
            <a:pPr algn="ctr" rtl="1"/>
            <a:r>
              <a:rPr lang="ar-LB" sz="4500" dirty="0">
                <a:solidFill>
                  <a:srgbClr val="023059"/>
                </a:solidFill>
                <a:latin typeface="29LT Adir ExtraBold" panose="00000906000000000000" pitchFamily="50" charset="-78"/>
                <a:cs typeface="29LT Adir ExtraBold" panose="00000906000000000000" pitchFamily="50" charset="-78"/>
              </a:rPr>
              <a:t>ورشة</a:t>
            </a:r>
            <a:r>
              <a:rPr lang="ar-LB" sz="6000" dirty="0">
                <a:solidFill>
                  <a:srgbClr val="023059"/>
                </a:solidFill>
                <a:latin typeface="29LT Adir ExtraBold" panose="00000906000000000000" pitchFamily="50" charset="-78"/>
                <a:cs typeface="29LT Adir ExtraBold" panose="00000906000000000000" pitchFamily="50" charset="-78"/>
              </a:rPr>
              <a:t> كُتبَ عليكم الصِّيام</a:t>
            </a:r>
          </a:p>
        </p:txBody>
      </p:sp>
    </p:spTree>
    <p:extLst>
      <p:ext uri="{BB962C8B-B14F-4D97-AF65-F5344CB8AC3E}">
        <p14:creationId xmlns:p14="http://schemas.microsoft.com/office/powerpoint/2010/main" val="3739527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أحكام يوم الشكّ (1)</a:t>
            </a:r>
            <a:endParaRPr lang="en-US" sz="3000" dirty="0">
              <a:latin typeface="29LT Adir ExtraBold" panose="00000906000000000000" pitchFamily="50" charset="-78"/>
              <a:cs typeface="29LT Adir ExtraBold" panose="00000906000000000000" pitchFamily="50" charset="-78"/>
            </a:endParaRPr>
          </a:p>
        </p:txBody>
      </p:sp>
      <p:sp>
        <p:nvSpPr>
          <p:cNvPr id="9" name="Text Placeholder 8">
            <a:extLst>
              <a:ext uri="{FF2B5EF4-FFF2-40B4-BE49-F238E27FC236}">
                <a16:creationId xmlns:a16="http://schemas.microsoft.com/office/drawing/2014/main" id="{62C17143-7112-44CF-903D-AAD0F71959DE}"/>
              </a:ext>
            </a:extLst>
          </p:cNvPr>
          <p:cNvSpPr>
            <a:spLocks noGrp="1"/>
          </p:cNvSpPr>
          <p:nvPr>
            <p:ph type="body" idx="1"/>
          </p:nvPr>
        </p:nvSpPr>
        <p:spPr/>
        <p:txBody>
          <a:bodyPr anchor="ctr">
            <a:normAutofit/>
          </a:bodyPr>
          <a:lstStyle/>
          <a:p>
            <a:pPr algn="ctr" rtl="1"/>
            <a:r>
              <a:rPr lang="ar-LB" sz="2500" dirty="0">
                <a:latin typeface="29LT Adir ExtraBold" panose="00000906000000000000" pitchFamily="50" charset="-78"/>
                <a:cs typeface="29LT Adir ExtraBold" panose="00000906000000000000" pitchFamily="50" charset="-78"/>
              </a:rPr>
              <a:t>الجواب</a:t>
            </a:r>
            <a:endParaRPr lang="en-US" sz="2500" dirty="0">
              <a:latin typeface="29LT Adir ExtraBold" panose="00000906000000000000" pitchFamily="50" charset="-78"/>
              <a:cs typeface="29LT Adir ExtraBold" panose="00000906000000000000" pitchFamily="50" charset="-78"/>
            </a:endParaRPr>
          </a:p>
        </p:txBody>
      </p:sp>
      <p:sp>
        <p:nvSpPr>
          <p:cNvPr id="11" name="Content Placeholder 10">
            <a:extLst>
              <a:ext uri="{FF2B5EF4-FFF2-40B4-BE49-F238E27FC236}">
                <a16:creationId xmlns:a16="http://schemas.microsoft.com/office/drawing/2014/main" id="{6C1BA52A-CDE9-4E46-9FE3-3A7829E819E2}"/>
              </a:ext>
            </a:extLst>
          </p:cNvPr>
          <p:cNvSpPr>
            <a:spLocks noGrp="1"/>
          </p:cNvSpPr>
          <p:nvPr>
            <p:ph sz="half" idx="2"/>
          </p:nvPr>
        </p:nvSpPr>
        <p:spPr/>
        <p:txBody>
          <a:bodyPr>
            <a:normAutofit fontScale="92500" lnSpcReduction="20000"/>
          </a:bodyPr>
          <a:lstStyle/>
          <a:p>
            <a:pPr algn="just" rtl="1">
              <a:lnSpc>
                <a:spcPct val="120000"/>
              </a:lnSpc>
            </a:pPr>
            <a:r>
              <a:rPr lang="ar-LB" sz="2000" dirty="0">
                <a:latin typeface="29LT Adir" panose="00000506000000000000" pitchFamily="50" charset="-78"/>
                <a:cs typeface="29LT Adir" panose="00000506000000000000" pitchFamily="50" charset="-78"/>
              </a:rPr>
              <a:t>يوم الشك هو اليوم المردّد بين كونه آخر يوم من شهر شعبان أو أوّل يوم من شهر رمضان (30 شعبان أو 1 رمضان).</a:t>
            </a:r>
          </a:p>
          <a:p>
            <a:pPr algn="just" rtl="1">
              <a:lnSpc>
                <a:spcPct val="120000"/>
              </a:lnSpc>
            </a:pPr>
            <a:r>
              <a:rPr lang="ar-LB" sz="2000" dirty="0">
                <a:latin typeface="29LT Adir" panose="00000506000000000000" pitchFamily="50" charset="-78"/>
                <a:cs typeface="29LT Adir" panose="00000506000000000000" pitchFamily="50" charset="-78"/>
              </a:rPr>
              <a:t>لا يجب صوم يوم الشكّ.</a:t>
            </a:r>
          </a:p>
          <a:p>
            <a:pPr algn="just" rtl="1">
              <a:lnSpc>
                <a:spcPct val="120000"/>
              </a:lnSpc>
            </a:pPr>
            <a:r>
              <a:rPr lang="ar-LB" sz="2000" dirty="0">
                <a:latin typeface="29LT Adir" panose="00000506000000000000" pitchFamily="50" charset="-78"/>
                <a:cs typeface="29LT Adir" panose="00000506000000000000" pitchFamily="50" charset="-78"/>
              </a:rPr>
              <a:t>إذا صام يوم الشكّ بنيّة أنّه من شعبان ندبًا (استحبابًا)، أو قضاءً أجزاه عن شهر رمضان لو بان أنّه منه.</a:t>
            </a:r>
          </a:p>
          <a:p>
            <a:pPr algn="just" rtl="1">
              <a:lnSpc>
                <a:spcPct val="120000"/>
              </a:lnSpc>
            </a:pPr>
            <a:r>
              <a:rPr lang="ar-LB" sz="2000" dirty="0">
                <a:latin typeface="29LT Adir" panose="00000506000000000000" pitchFamily="50" charset="-78"/>
                <a:cs typeface="29LT Adir" panose="00000506000000000000" pitchFamily="50" charset="-78"/>
              </a:rPr>
              <a:t>لا يجوز صوم يوم الشكّ على أنّه من شهر رمضان. ويكون الصوم باطلًا بهذه النّية حتّى لو انكشف أنّ هذا اليوم كان من شهر رمضان فعلًا.</a:t>
            </a:r>
          </a:p>
          <a:p>
            <a:pPr algn="just" rtl="1">
              <a:lnSpc>
                <a:spcPct val="120000"/>
              </a:lnSpc>
            </a:pPr>
            <a:r>
              <a:rPr lang="ar-LB" sz="2000" dirty="0">
                <a:latin typeface="29LT Adir" panose="00000506000000000000" pitchFamily="50" charset="-78"/>
                <a:cs typeface="29LT Adir" panose="00000506000000000000" pitchFamily="50" charset="-78"/>
              </a:rPr>
              <a:t>يجب صوم اليوم المردّد بين كونه آخر يوم من شهر رمضان وأوّل يوم من شهر شوّال، وينوي أنّه من شهر رمضان.</a:t>
            </a:r>
          </a:p>
        </p:txBody>
      </p:sp>
      <p:sp>
        <p:nvSpPr>
          <p:cNvPr id="12" name="Text Placeholder 11">
            <a:extLst>
              <a:ext uri="{FF2B5EF4-FFF2-40B4-BE49-F238E27FC236}">
                <a16:creationId xmlns:a16="http://schemas.microsoft.com/office/drawing/2014/main" id="{AB4F8084-53AA-4939-8CD0-2972EF52FDD7}"/>
              </a:ext>
            </a:extLst>
          </p:cNvPr>
          <p:cNvSpPr>
            <a:spLocks noGrp="1"/>
          </p:cNvSpPr>
          <p:nvPr>
            <p:ph type="body" sz="quarter" idx="3"/>
          </p:nvPr>
        </p:nvSpPr>
        <p:spPr/>
        <p:txBody>
          <a:bodyPr anchor="ctr">
            <a:noAutofit/>
          </a:bodyPr>
          <a:lstStyle/>
          <a:p>
            <a:pPr algn="ctr" rtl="1"/>
            <a:r>
              <a:rPr lang="ar-LB" sz="2500" b="0" dirty="0">
                <a:latin typeface="29LT Adir ExtraBold" panose="00000906000000000000" pitchFamily="50" charset="-78"/>
                <a:cs typeface="29LT Adir ExtraBold" panose="00000906000000000000" pitchFamily="50" charset="-78"/>
              </a:rPr>
              <a:t>ساعد شكيب في الإجابة عن السؤال المطروح في الفيديو</a:t>
            </a:r>
            <a:endParaRPr lang="en-US" sz="2500" b="0" dirty="0">
              <a:latin typeface="29LT Adir ExtraBold" panose="00000906000000000000" pitchFamily="50" charset="-78"/>
              <a:cs typeface="29LT Adir ExtraBold" panose="00000906000000000000" pitchFamily="50" charset="-78"/>
            </a:endParaRPr>
          </a:p>
        </p:txBody>
      </p:sp>
      <p:pic>
        <p:nvPicPr>
          <p:cNvPr id="14" name="دراسة حال 1">
            <a:hlinkClick r:id="" action="ppaction://media"/>
            <a:extLst>
              <a:ext uri="{FF2B5EF4-FFF2-40B4-BE49-F238E27FC236}">
                <a16:creationId xmlns:a16="http://schemas.microsoft.com/office/drawing/2014/main" id="{7F4D4CEE-1753-4105-93A2-3B00477DF2D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307138" y="2505075"/>
            <a:ext cx="4913312" cy="3684588"/>
          </a:xfrm>
        </p:spPr>
      </p:pic>
    </p:spTree>
    <p:extLst>
      <p:ext uri="{BB962C8B-B14F-4D97-AF65-F5344CB8AC3E}">
        <p14:creationId xmlns:p14="http://schemas.microsoft.com/office/powerpoint/2010/main" val="43594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righ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righ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fad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8" fill="hold" display="0">
                  <p:stCondLst>
                    <p:cond delay="indefinite"/>
                  </p:stCondLst>
                </p:cTn>
                <p:tgtEl>
                  <p:spTgt spid="14"/>
                </p:tgtEl>
              </p:cMediaNode>
            </p:video>
          </p:childTnLst>
        </p:cTn>
      </p:par>
    </p:tnLst>
    <p:bldLst>
      <p:bldP spid="2" grpId="0"/>
      <p:bldP spid="9" grpId="0" build="p"/>
      <p:bldP spid="11" grpId="0" build="p"/>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أحكام يوم الشكّ (2)</a:t>
            </a:r>
            <a:endParaRPr lang="en-US" sz="3000" dirty="0">
              <a:latin typeface="29LT Adir ExtraBold" panose="00000906000000000000" pitchFamily="50" charset="-78"/>
              <a:cs typeface="29LT Adir ExtraBold" panose="00000906000000000000" pitchFamily="50" charset="-78"/>
            </a:endParaRPr>
          </a:p>
        </p:txBody>
      </p:sp>
      <p:sp>
        <p:nvSpPr>
          <p:cNvPr id="9" name="Text Placeholder 8">
            <a:extLst>
              <a:ext uri="{FF2B5EF4-FFF2-40B4-BE49-F238E27FC236}">
                <a16:creationId xmlns:a16="http://schemas.microsoft.com/office/drawing/2014/main" id="{62C17143-7112-44CF-903D-AAD0F71959DE}"/>
              </a:ext>
            </a:extLst>
          </p:cNvPr>
          <p:cNvSpPr>
            <a:spLocks noGrp="1"/>
          </p:cNvSpPr>
          <p:nvPr>
            <p:ph type="body" idx="1"/>
          </p:nvPr>
        </p:nvSpPr>
        <p:spPr/>
        <p:txBody>
          <a:bodyPr anchor="ctr">
            <a:normAutofit/>
          </a:bodyPr>
          <a:lstStyle/>
          <a:p>
            <a:pPr algn="ctr" rtl="1"/>
            <a:r>
              <a:rPr lang="ar-LB" sz="2500" b="0" dirty="0">
                <a:latin typeface="29LT Adir ExtraBold" panose="00000906000000000000" pitchFamily="50" charset="-78"/>
                <a:cs typeface="29LT Adir ExtraBold" panose="00000906000000000000" pitchFamily="50" charset="-78"/>
              </a:rPr>
              <a:t>الجواب</a:t>
            </a:r>
            <a:endParaRPr lang="en-US" sz="2500" b="0" dirty="0">
              <a:latin typeface="29LT Adir ExtraBold" panose="00000906000000000000" pitchFamily="50" charset="-78"/>
              <a:cs typeface="29LT Adir ExtraBold" panose="00000906000000000000" pitchFamily="50" charset="-78"/>
            </a:endParaRPr>
          </a:p>
        </p:txBody>
      </p:sp>
      <p:sp>
        <p:nvSpPr>
          <p:cNvPr id="11" name="Content Placeholder 10">
            <a:extLst>
              <a:ext uri="{FF2B5EF4-FFF2-40B4-BE49-F238E27FC236}">
                <a16:creationId xmlns:a16="http://schemas.microsoft.com/office/drawing/2014/main" id="{6C1BA52A-CDE9-4E46-9FE3-3A7829E819E2}"/>
              </a:ext>
            </a:extLst>
          </p:cNvPr>
          <p:cNvSpPr>
            <a:spLocks noGrp="1"/>
          </p:cNvSpPr>
          <p:nvPr>
            <p:ph sz="half" idx="2"/>
          </p:nvPr>
        </p:nvSpPr>
        <p:spPr/>
        <p:txBody>
          <a:bodyPr>
            <a:normAutofit/>
          </a:bodyPr>
          <a:lstStyle/>
          <a:p>
            <a:pPr algn="just" rtl="1">
              <a:lnSpc>
                <a:spcPct val="120000"/>
              </a:lnSpc>
            </a:pPr>
            <a:r>
              <a:rPr lang="ar-LB" sz="2000" dirty="0">
                <a:latin typeface="29LT Adir" panose="00000506000000000000" pitchFamily="50" charset="-78"/>
                <a:cs typeface="29LT Adir" panose="00000506000000000000" pitchFamily="50" charset="-78"/>
              </a:rPr>
              <a:t>يصحّ الصوم مترددًا في النيّة، وذلك بأن ينوي أنّه إن كان من شهر شعبان كان ندبًا، وإن كان من شهر رمضان كان وجوبًا.</a:t>
            </a:r>
          </a:p>
          <a:p>
            <a:pPr algn="just" rtl="1">
              <a:lnSpc>
                <a:spcPct val="120000"/>
              </a:lnSpc>
            </a:pPr>
            <a:r>
              <a:rPr lang="ar-LB" sz="2000" dirty="0">
                <a:latin typeface="29LT Adir" panose="00000506000000000000" pitchFamily="50" charset="-78"/>
                <a:cs typeface="29LT Adir" panose="00000506000000000000" pitchFamily="50" charset="-78"/>
              </a:rPr>
              <a:t>لو نوى صوم يوم الشكّ على أنّه من شهر شعبان، ثم انكشف أنّه من شهر رمضان يعدل بنيّته، ويصحّ عن شهر رمضان.</a:t>
            </a:r>
          </a:p>
          <a:p>
            <a:pPr algn="just" rtl="1">
              <a:lnSpc>
                <a:spcPct val="120000"/>
              </a:lnSpc>
            </a:pPr>
            <a:r>
              <a:rPr lang="ar-LB" sz="2000" dirty="0">
                <a:latin typeface="29LT Adir" panose="00000506000000000000" pitchFamily="50" charset="-78"/>
                <a:cs typeface="29LT Adir" panose="00000506000000000000" pitchFamily="50" charset="-78"/>
              </a:rPr>
              <a:t>يصحّ الصوم بنيّة "عمّا في الذمّة" إذا كان "عمّا في الذمّة" واحدًا، أو "امتثالًا لأمر الله" في يوم الشكّ.</a:t>
            </a:r>
          </a:p>
        </p:txBody>
      </p:sp>
      <p:sp>
        <p:nvSpPr>
          <p:cNvPr id="12" name="Text Placeholder 11">
            <a:extLst>
              <a:ext uri="{FF2B5EF4-FFF2-40B4-BE49-F238E27FC236}">
                <a16:creationId xmlns:a16="http://schemas.microsoft.com/office/drawing/2014/main" id="{AB4F8084-53AA-4939-8CD0-2972EF52FDD7}"/>
              </a:ext>
            </a:extLst>
          </p:cNvPr>
          <p:cNvSpPr>
            <a:spLocks noGrp="1"/>
          </p:cNvSpPr>
          <p:nvPr>
            <p:ph type="body" sz="quarter" idx="3"/>
          </p:nvPr>
        </p:nvSpPr>
        <p:spPr/>
        <p:txBody>
          <a:bodyPr anchor="ctr">
            <a:noAutofit/>
          </a:bodyPr>
          <a:lstStyle/>
          <a:p>
            <a:pPr algn="ctr" rtl="1"/>
            <a:r>
              <a:rPr lang="ar-LB" sz="2500" b="0" dirty="0">
                <a:latin typeface="29LT Adir ExtraBold" panose="00000906000000000000" pitchFamily="50" charset="-78"/>
                <a:cs typeface="29LT Adir ExtraBold" panose="00000906000000000000" pitchFamily="50" charset="-78"/>
              </a:rPr>
              <a:t>ساعد شكيب في الإجابة عن السؤال المطروح في الفيديو</a:t>
            </a:r>
            <a:endParaRPr lang="en-US" sz="2500" b="0" dirty="0">
              <a:latin typeface="29LT Adir ExtraBold" panose="00000906000000000000" pitchFamily="50" charset="-78"/>
              <a:cs typeface="29LT Adir ExtraBold" panose="00000906000000000000" pitchFamily="50" charset="-78"/>
            </a:endParaRPr>
          </a:p>
        </p:txBody>
      </p:sp>
      <p:pic>
        <p:nvPicPr>
          <p:cNvPr id="5" name="دراسة حال 2">
            <a:hlinkClick r:id="" action="ppaction://media"/>
            <a:extLst>
              <a:ext uri="{FF2B5EF4-FFF2-40B4-BE49-F238E27FC236}">
                <a16:creationId xmlns:a16="http://schemas.microsoft.com/office/drawing/2014/main" id="{2F94D0DE-1EC9-4234-8DF0-930DDE9A82E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307138" y="2505075"/>
            <a:ext cx="4913312" cy="3684588"/>
          </a:xfrm>
        </p:spPr>
      </p:pic>
    </p:spTree>
    <p:extLst>
      <p:ext uri="{BB962C8B-B14F-4D97-AF65-F5344CB8AC3E}">
        <p14:creationId xmlns:p14="http://schemas.microsoft.com/office/powerpoint/2010/main" val="25815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8" fill="hold" display="0">
                  <p:stCondLst>
                    <p:cond delay="indefinite"/>
                  </p:stCondLst>
                </p:cTn>
                <p:tgtEl>
                  <p:spTgt spid="5"/>
                </p:tgtEl>
              </p:cMediaNode>
            </p:video>
          </p:childTnLst>
        </p:cTn>
      </p:par>
    </p:tnLst>
    <p:bldLst>
      <p:bldP spid="2" grpId="0"/>
      <p:bldP spid="9" grpId="0"/>
      <p:bldP spid="11"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أحكام يوم الشكّ (3)</a:t>
            </a:r>
            <a:endParaRPr lang="en-US" sz="3000" dirty="0">
              <a:latin typeface="29LT Adir ExtraBold" panose="00000906000000000000" pitchFamily="50" charset="-78"/>
              <a:cs typeface="29LT Adir ExtraBold" panose="00000906000000000000" pitchFamily="50" charset="-78"/>
            </a:endParaRPr>
          </a:p>
        </p:txBody>
      </p:sp>
      <p:sp>
        <p:nvSpPr>
          <p:cNvPr id="9" name="Text Placeholder 8">
            <a:extLst>
              <a:ext uri="{FF2B5EF4-FFF2-40B4-BE49-F238E27FC236}">
                <a16:creationId xmlns:a16="http://schemas.microsoft.com/office/drawing/2014/main" id="{62C17143-7112-44CF-903D-AAD0F71959DE}"/>
              </a:ext>
            </a:extLst>
          </p:cNvPr>
          <p:cNvSpPr>
            <a:spLocks noGrp="1"/>
          </p:cNvSpPr>
          <p:nvPr>
            <p:ph type="body" idx="1"/>
          </p:nvPr>
        </p:nvSpPr>
        <p:spPr/>
        <p:txBody>
          <a:bodyPr anchor="ctr">
            <a:normAutofit/>
          </a:bodyPr>
          <a:lstStyle/>
          <a:p>
            <a:pPr algn="ctr" rtl="1"/>
            <a:r>
              <a:rPr lang="ar-LB" sz="2500" b="0" dirty="0">
                <a:latin typeface="29LT Adir ExtraBold" panose="00000906000000000000" pitchFamily="50" charset="-78"/>
                <a:cs typeface="29LT Adir ExtraBold" panose="00000906000000000000" pitchFamily="50" charset="-78"/>
              </a:rPr>
              <a:t>الجواب</a:t>
            </a:r>
            <a:endParaRPr lang="en-US" sz="2500" b="0" dirty="0">
              <a:latin typeface="29LT Adir ExtraBold" panose="00000906000000000000" pitchFamily="50" charset="-78"/>
              <a:cs typeface="29LT Adir ExtraBold" panose="00000906000000000000" pitchFamily="50" charset="-78"/>
            </a:endParaRPr>
          </a:p>
        </p:txBody>
      </p:sp>
      <p:sp>
        <p:nvSpPr>
          <p:cNvPr id="11" name="Content Placeholder 10">
            <a:extLst>
              <a:ext uri="{FF2B5EF4-FFF2-40B4-BE49-F238E27FC236}">
                <a16:creationId xmlns:a16="http://schemas.microsoft.com/office/drawing/2014/main" id="{6C1BA52A-CDE9-4E46-9FE3-3A7829E819E2}"/>
              </a:ext>
            </a:extLst>
          </p:cNvPr>
          <p:cNvSpPr>
            <a:spLocks noGrp="1"/>
          </p:cNvSpPr>
          <p:nvPr>
            <p:ph sz="half" idx="2"/>
          </p:nvPr>
        </p:nvSpPr>
        <p:spPr/>
        <p:txBody>
          <a:bodyPr>
            <a:normAutofit/>
          </a:bodyPr>
          <a:lstStyle/>
          <a:p>
            <a:pPr marL="0" indent="0" algn="just" rtl="1">
              <a:lnSpc>
                <a:spcPct val="120000"/>
              </a:lnSpc>
              <a:buNone/>
            </a:pPr>
            <a:r>
              <a:rPr lang="ar-LB" sz="2000" dirty="0">
                <a:latin typeface="29LT Adir" panose="00000506000000000000" pitchFamily="50" charset="-78"/>
                <a:cs typeface="29LT Adir" panose="00000506000000000000" pitchFamily="50" charset="-78"/>
              </a:rPr>
              <a:t>إذا كان المكلّف ناويًا للإفطار في يوم الشكّ، ثمّ انكشف أنّ هذا اليوم من شهر رمضان، فهناك صورتان:</a:t>
            </a:r>
          </a:p>
          <a:p>
            <a:pPr algn="just" rtl="1">
              <a:lnSpc>
                <a:spcPct val="120000"/>
              </a:lnSpc>
            </a:pPr>
            <a:r>
              <a:rPr lang="ar-LB" sz="2000" dirty="0">
                <a:latin typeface="29LT Adir" panose="00000506000000000000" pitchFamily="50" charset="-78"/>
                <a:cs typeface="29LT Adir" panose="00000506000000000000" pitchFamily="50" charset="-78"/>
              </a:rPr>
              <a:t>أن يكون قبل تناول المفطِّر، وقبل الزوال: يجب الصوم، فيجدد النيّة، ويكون صومه صحيحًا ولا يجب القضاء.</a:t>
            </a:r>
          </a:p>
          <a:p>
            <a:pPr algn="just" rtl="1">
              <a:lnSpc>
                <a:spcPct val="120000"/>
              </a:lnSpc>
            </a:pPr>
            <a:r>
              <a:rPr lang="ar-LB" sz="2000" dirty="0">
                <a:latin typeface="29LT Adir" panose="00000506000000000000" pitchFamily="50" charset="-78"/>
                <a:cs typeface="29LT Adir" panose="00000506000000000000" pitchFamily="50" charset="-78"/>
              </a:rPr>
              <a:t>أن يكون بعد تناول المفطِّر، أو بعد الزوال: يجب عليه الإمساك بقيّة النهار تأدّبًا، ثم قضاء ذلك اليوم من دون كفّارة.</a:t>
            </a:r>
          </a:p>
        </p:txBody>
      </p:sp>
      <p:sp>
        <p:nvSpPr>
          <p:cNvPr id="12" name="Text Placeholder 11">
            <a:extLst>
              <a:ext uri="{FF2B5EF4-FFF2-40B4-BE49-F238E27FC236}">
                <a16:creationId xmlns:a16="http://schemas.microsoft.com/office/drawing/2014/main" id="{AB4F8084-53AA-4939-8CD0-2972EF52FDD7}"/>
              </a:ext>
            </a:extLst>
          </p:cNvPr>
          <p:cNvSpPr>
            <a:spLocks noGrp="1"/>
          </p:cNvSpPr>
          <p:nvPr>
            <p:ph type="body" sz="quarter" idx="3"/>
          </p:nvPr>
        </p:nvSpPr>
        <p:spPr/>
        <p:txBody>
          <a:bodyPr anchor="ctr">
            <a:noAutofit/>
          </a:bodyPr>
          <a:lstStyle/>
          <a:p>
            <a:pPr algn="ctr" rtl="1"/>
            <a:r>
              <a:rPr lang="ar-LB" sz="2500" b="0" dirty="0">
                <a:latin typeface="29LT Adir ExtraBold" panose="00000906000000000000" pitchFamily="50" charset="-78"/>
                <a:cs typeface="29LT Adir ExtraBold" panose="00000906000000000000" pitchFamily="50" charset="-78"/>
              </a:rPr>
              <a:t>ساعد شكيب في الإجابة عن السؤال المطروح في الفيديو</a:t>
            </a:r>
            <a:endParaRPr lang="en-US" sz="2500" b="0" dirty="0">
              <a:latin typeface="29LT Adir ExtraBold" panose="00000906000000000000" pitchFamily="50" charset="-78"/>
              <a:cs typeface="29LT Adir ExtraBold" panose="00000906000000000000" pitchFamily="50" charset="-78"/>
            </a:endParaRPr>
          </a:p>
        </p:txBody>
      </p:sp>
      <p:pic>
        <p:nvPicPr>
          <p:cNvPr id="6" name="دراسة حال 3">
            <a:hlinkClick r:id="" action="ppaction://media"/>
            <a:extLst>
              <a:ext uri="{FF2B5EF4-FFF2-40B4-BE49-F238E27FC236}">
                <a16:creationId xmlns:a16="http://schemas.microsoft.com/office/drawing/2014/main" id="{2245A47D-5B1A-4FD7-9774-4926EB08FF8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307138" y="2505075"/>
            <a:ext cx="4913312" cy="3684588"/>
          </a:xfrm>
        </p:spPr>
      </p:pic>
    </p:spTree>
    <p:extLst>
      <p:ext uri="{BB962C8B-B14F-4D97-AF65-F5344CB8AC3E}">
        <p14:creationId xmlns:p14="http://schemas.microsoft.com/office/powerpoint/2010/main" val="239529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8" fill="hold" display="0">
                  <p:stCondLst>
                    <p:cond delay="indefinite"/>
                  </p:stCondLst>
                </p:cTn>
                <p:tgtEl>
                  <p:spTgt spid="6"/>
                </p:tgtEl>
              </p:cMediaNode>
            </p:video>
          </p:childTnLst>
        </p:cTn>
      </p:par>
    </p:tnLst>
    <p:bldLst>
      <p:bldP spid="2" grpId="0"/>
      <p:bldP spid="9" grpId="0"/>
      <p:bldP spid="11" grpId="0" build="p"/>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أحكام النيّة</a:t>
            </a:r>
            <a:endParaRPr lang="en-US" sz="3000" dirty="0">
              <a:latin typeface="29LT Adir ExtraBold" panose="00000906000000000000" pitchFamily="50" charset="-78"/>
              <a:cs typeface="29LT Adir ExtraBold" panose="00000906000000000000" pitchFamily="50" charset="-78"/>
            </a:endParaRPr>
          </a:p>
        </p:txBody>
      </p:sp>
      <p:graphicFrame>
        <p:nvGraphicFramePr>
          <p:cNvPr id="4" name="Content Placeholder 3">
            <a:extLst>
              <a:ext uri="{FF2B5EF4-FFF2-40B4-BE49-F238E27FC236}">
                <a16:creationId xmlns:a16="http://schemas.microsoft.com/office/drawing/2014/main" id="{CA74B6BF-FF2C-4017-84B8-47F3A0BFBEC7}"/>
              </a:ext>
            </a:extLst>
          </p:cNvPr>
          <p:cNvGraphicFramePr>
            <a:graphicFrameLocks noGrp="1"/>
          </p:cNvGraphicFramePr>
          <p:nvPr>
            <p:ph sz="half" idx="1"/>
            <p:extLst>
              <p:ext uri="{D42A27DB-BD31-4B8C-83A1-F6EECF244321}">
                <p14:modId xmlns:p14="http://schemas.microsoft.com/office/powerpoint/2010/main" val="192647993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WhatsApp Video 2022-04-01 at 5.06.24 PM">
            <a:hlinkClick r:id="" action="ppaction://media"/>
            <a:extLst>
              <a:ext uri="{FF2B5EF4-FFF2-40B4-BE49-F238E27FC236}">
                <a16:creationId xmlns:a16="http://schemas.microsoft.com/office/drawing/2014/main" id="{C0D57A98-1A81-46B9-8CDD-23D1D73E35E7}"/>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9"/>
          <a:stretch>
            <a:fillRect/>
          </a:stretch>
        </p:blipFill>
        <p:spPr>
          <a:xfrm>
            <a:off x="6172200" y="2543175"/>
            <a:ext cx="5181600" cy="2914650"/>
          </a:xfrm>
        </p:spPr>
      </p:pic>
    </p:spTree>
    <p:extLst>
      <p:ext uri="{BB962C8B-B14F-4D97-AF65-F5344CB8AC3E}">
        <p14:creationId xmlns:p14="http://schemas.microsoft.com/office/powerpoint/2010/main" val="18763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graphicEl>
                                              <a:dgm id="{897C9D3C-8D7F-4587-BC7A-7FFFB08C81D4}"/>
                                            </p:graphicEl>
                                          </p:spTgt>
                                        </p:tgtEl>
                                        <p:attrNameLst>
                                          <p:attrName>style.visibility</p:attrName>
                                        </p:attrNameLst>
                                      </p:cBhvr>
                                      <p:to>
                                        <p:strVal val="visible"/>
                                      </p:to>
                                    </p:set>
                                    <p:animEffect transition="in" filter="wipe(right)">
                                      <p:cBhvr>
                                        <p:cTn id="17" dur="500"/>
                                        <p:tgtEl>
                                          <p:spTgt spid="4">
                                            <p:graphicEl>
                                              <a:dgm id="{897C9D3C-8D7F-4587-BC7A-7FFFB08C81D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
                                            <p:graphicEl>
                                              <a:dgm id="{AFB242F2-0C0F-45F0-AA18-DD8563E27915}"/>
                                            </p:graphicEl>
                                          </p:spTgt>
                                        </p:tgtEl>
                                        <p:attrNameLst>
                                          <p:attrName>style.visibility</p:attrName>
                                        </p:attrNameLst>
                                      </p:cBhvr>
                                      <p:to>
                                        <p:strVal val="visible"/>
                                      </p:to>
                                    </p:set>
                                    <p:animEffect transition="in" filter="wipe(right)">
                                      <p:cBhvr>
                                        <p:cTn id="22" dur="500"/>
                                        <p:tgtEl>
                                          <p:spTgt spid="4">
                                            <p:graphicEl>
                                              <a:dgm id="{AFB242F2-0C0F-45F0-AA18-DD8563E279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5"/>
                </p:tgtEl>
              </p:cMediaNode>
            </p:video>
          </p:childTnLst>
        </p:cTn>
      </p:par>
    </p:tnLst>
    <p:bldLst>
      <p:bldP spid="2" grpId="0"/>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شرائط صحّة ووجوب الصوم</a:t>
            </a:r>
            <a:endParaRPr lang="en-US" sz="3000" dirty="0">
              <a:latin typeface="29LT Adir ExtraBold" panose="00000906000000000000" pitchFamily="50" charset="-78"/>
              <a:cs typeface="29LT Adir ExtraBold" panose="00000906000000000000" pitchFamily="50" charset="-78"/>
            </a:endParaRPr>
          </a:p>
        </p:txBody>
      </p:sp>
      <p:graphicFrame>
        <p:nvGraphicFramePr>
          <p:cNvPr id="4" name="Content Placeholder 3">
            <a:extLst>
              <a:ext uri="{FF2B5EF4-FFF2-40B4-BE49-F238E27FC236}">
                <a16:creationId xmlns:a16="http://schemas.microsoft.com/office/drawing/2014/main" id="{CA74B6BF-FF2C-4017-84B8-47F3A0BFBEC7}"/>
              </a:ext>
            </a:extLst>
          </p:cNvPr>
          <p:cNvGraphicFramePr>
            <a:graphicFrameLocks noGrp="1"/>
          </p:cNvGraphicFramePr>
          <p:nvPr>
            <p:ph idx="1"/>
            <p:extLst>
              <p:ext uri="{D42A27DB-BD31-4B8C-83A1-F6EECF244321}">
                <p14:modId xmlns:p14="http://schemas.microsoft.com/office/powerpoint/2010/main" val="3155616807"/>
              </p:ext>
            </p:extLst>
          </p:nvPr>
        </p:nvGraphicFramePr>
        <p:xfrm>
          <a:off x="697463" y="1690688"/>
          <a:ext cx="1079707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BA9B122B-5FF6-4DE3-8044-31C3322A3B3F}"/>
              </a:ext>
            </a:extLst>
          </p:cNvPr>
          <p:cNvSpPr txBox="1"/>
          <p:nvPr/>
        </p:nvSpPr>
        <p:spPr>
          <a:xfrm>
            <a:off x="3047222" y="1690688"/>
            <a:ext cx="6097554" cy="477054"/>
          </a:xfrm>
          <a:prstGeom prst="rect">
            <a:avLst/>
          </a:prstGeom>
          <a:noFill/>
        </p:spPr>
        <p:txBody>
          <a:bodyPr wrap="square">
            <a:spAutoFit/>
          </a:bodyPr>
          <a:lstStyle/>
          <a:p>
            <a:pPr algn="ctr" rtl="1"/>
            <a:r>
              <a:rPr lang="ar-LB" sz="2500" dirty="0">
                <a:latin typeface="29LT Adir ExtraBold" panose="00000906000000000000" pitchFamily="50" charset="-78"/>
                <a:cs typeface="29LT Adir ExtraBold" panose="00000906000000000000" pitchFamily="50" charset="-78"/>
              </a:rPr>
              <a:t>استخرج من الصوَر شرائط وجوب الصوم</a:t>
            </a:r>
            <a:endParaRPr lang="en-US" sz="2500" dirty="0">
              <a:latin typeface="29LT Adir ExtraBold" panose="00000906000000000000" pitchFamily="50" charset="-78"/>
              <a:cs typeface="29LT Adir ExtraBold" panose="00000906000000000000" pitchFamily="50" charset="-78"/>
            </a:endParaRPr>
          </a:p>
        </p:txBody>
      </p:sp>
    </p:spTree>
    <p:extLst>
      <p:ext uri="{BB962C8B-B14F-4D97-AF65-F5344CB8AC3E}">
        <p14:creationId xmlns:p14="http://schemas.microsoft.com/office/powerpoint/2010/main" val="24156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شرائط صحّة ووجوب الصوم</a:t>
            </a:r>
            <a:endParaRPr lang="en-US" sz="3000" dirty="0">
              <a:latin typeface="29LT Adir ExtraBold" panose="00000906000000000000" pitchFamily="50" charset="-78"/>
              <a:cs typeface="29LT Adir ExtraBold" panose="00000906000000000000" pitchFamily="50" charset="-78"/>
            </a:endParaRPr>
          </a:p>
        </p:txBody>
      </p:sp>
      <p:graphicFrame>
        <p:nvGraphicFramePr>
          <p:cNvPr id="4" name="Content Placeholder 3">
            <a:extLst>
              <a:ext uri="{FF2B5EF4-FFF2-40B4-BE49-F238E27FC236}">
                <a16:creationId xmlns:a16="http://schemas.microsoft.com/office/drawing/2014/main" id="{CA74B6BF-FF2C-4017-84B8-47F3A0BFBEC7}"/>
              </a:ext>
            </a:extLst>
          </p:cNvPr>
          <p:cNvGraphicFramePr>
            <a:graphicFrameLocks noGrp="1"/>
          </p:cNvGraphicFramePr>
          <p:nvPr>
            <p:ph idx="1"/>
            <p:extLst>
              <p:ext uri="{D42A27DB-BD31-4B8C-83A1-F6EECF244321}">
                <p14:modId xmlns:p14="http://schemas.microsoft.com/office/powerpoint/2010/main" val="436488097"/>
              </p:ext>
            </p:extLst>
          </p:nvPr>
        </p:nvGraphicFramePr>
        <p:xfrm>
          <a:off x="697463" y="1690688"/>
          <a:ext cx="1079707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ction Button: Get Information 2">
            <a:hlinkClick r:id="rId8" action="ppaction://hlinksldjump" highlightClick="1"/>
            <a:extLst>
              <a:ext uri="{FF2B5EF4-FFF2-40B4-BE49-F238E27FC236}">
                <a16:creationId xmlns:a16="http://schemas.microsoft.com/office/drawing/2014/main" id="{E564AC74-A53F-4D32-A005-F37112C95603}"/>
              </a:ext>
            </a:extLst>
          </p:cNvPr>
          <p:cNvSpPr/>
          <p:nvPr/>
        </p:nvSpPr>
        <p:spPr>
          <a:xfrm>
            <a:off x="6176863" y="5728997"/>
            <a:ext cx="288000" cy="288000"/>
          </a:xfrm>
          <a:prstGeom prst="actionButtonInformation">
            <a:avLst/>
          </a:prstGeom>
          <a:solidFill>
            <a:srgbClr val="3B6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ction Button: Get Information 4">
            <a:hlinkClick r:id="rId9" action="ppaction://hlinksldjump" highlightClick="1"/>
            <a:extLst>
              <a:ext uri="{FF2B5EF4-FFF2-40B4-BE49-F238E27FC236}">
                <a16:creationId xmlns:a16="http://schemas.microsoft.com/office/drawing/2014/main" id="{FE067B0A-40EB-4FB3-AA6B-8021B94F7F67}"/>
              </a:ext>
            </a:extLst>
          </p:cNvPr>
          <p:cNvSpPr/>
          <p:nvPr/>
        </p:nvSpPr>
        <p:spPr>
          <a:xfrm>
            <a:off x="6176863" y="2774906"/>
            <a:ext cx="288000" cy="288000"/>
          </a:xfrm>
          <a:prstGeom prst="actionButtonInformation">
            <a:avLst/>
          </a:prstGeom>
          <a:solidFill>
            <a:srgbClr val="3B6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52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011CDB4-AD07-4222-8C76-C977B816E592}"/>
                                            </p:graphicEl>
                                          </p:spTgt>
                                        </p:tgtEl>
                                        <p:attrNameLst>
                                          <p:attrName>style.visibility</p:attrName>
                                        </p:attrNameLst>
                                      </p:cBhvr>
                                      <p:to>
                                        <p:strVal val="visible"/>
                                      </p:to>
                                    </p:set>
                                    <p:animEffect transition="in" filter="fade">
                                      <p:cBhvr>
                                        <p:cTn id="12" dur="500"/>
                                        <p:tgtEl>
                                          <p:spTgt spid="4">
                                            <p:graphicEl>
                                              <a:dgm id="{E011CDB4-AD07-4222-8C76-C977B816E59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51580FBF-12E9-4822-A0FA-9C2DFF834920}"/>
                                            </p:graphicEl>
                                          </p:spTgt>
                                        </p:tgtEl>
                                        <p:attrNameLst>
                                          <p:attrName>style.visibility</p:attrName>
                                        </p:attrNameLst>
                                      </p:cBhvr>
                                      <p:to>
                                        <p:strVal val="visible"/>
                                      </p:to>
                                    </p:set>
                                    <p:animEffect transition="in" filter="fade">
                                      <p:cBhvr>
                                        <p:cTn id="15" dur="500"/>
                                        <p:tgtEl>
                                          <p:spTgt spid="4">
                                            <p:graphicEl>
                                              <a:dgm id="{51580FBF-12E9-4822-A0FA-9C2DFF834920}"/>
                                            </p:graphicEl>
                                          </p:spTgt>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B3FF1A43-3F5B-4E4C-AD23-D9CCCEF7477F}"/>
                                            </p:graphicEl>
                                          </p:spTgt>
                                        </p:tgtEl>
                                        <p:attrNameLst>
                                          <p:attrName>style.visibility</p:attrName>
                                        </p:attrNameLst>
                                      </p:cBhvr>
                                      <p:to>
                                        <p:strVal val="visible"/>
                                      </p:to>
                                    </p:set>
                                    <p:animEffect transition="in" filter="fade">
                                      <p:cBhvr>
                                        <p:cTn id="22" dur="500"/>
                                        <p:tgtEl>
                                          <p:spTgt spid="4">
                                            <p:graphicEl>
                                              <a:dgm id="{B3FF1A43-3F5B-4E4C-AD23-D9CCCEF7477F}"/>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graphicEl>
                                              <a:dgm id="{FF661C0F-CF82-4EE2-9052-3AAA39D54DD8}"/>
                                            </p:graphicEl>
                                          </p:spTgt>
                                        </p:tgtEl>
                                        <p:attrNameLst>
                                          <p:attrName>style.visibility</p:attrName>
                                        </p:attrNameLst>
                                      </p:cBhvr>
                                      <p:to>
                                        <p:strVal val="visible"/>
                                      </p:to>
                                    </p:set>
                                    <p:animEffect transition="in" filter="fade">
                                      <p:cBhvr>
                                        <p:cTn id="25" dur="500"/>
                                        <p:tgtEl>
                                          <p:spTgt spid="4">
                                            <p:graphicEl>
                                              <a:dgm id="{FF661C0F-CF82-4EE2-9052-3AAA39D54DD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graphicEl>
                                              <a:dgm id="{C07C893C-55BF-425D-BF08-6D965239A63F}"/>
                                            </p:graphicEl>
                                          </p:spTgt>
                                        </p:tgtEl>
                                        <p:attrNameLst>
                                          <p:attrName>style.visibility</p:attrName>
                                        </p:attrNameLst>
                                      </p:cBhvr>
                                      <p:to>
                                        <p:strVal val="visible"/>
                                      </p:to>
                                    </p:set>
                                    <p:animEffect transition="in" filter="fade">
                                      <p:cBhvr>
                                        <p:cTn id="30" dur="500"/>
                                        <p:tgtEl>
                                          <p:spTgt spid="4">
                                            <p:graphicEl>
                                              <a:dgm id="{C07C893C-55BF-425D-BF08-6D965239A63F}"/>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graphicEl>
                                              <a:dgm id="{0296D230-108F-4E16-8742-C63485E1CDCC}"/>
                                            </p:graphicEl>
                                          </p:spTgt>
                                        </p:tgtEl>
                                        <p:attrNameLst>
                                          <p:attrName>style.visibility</p:attrName>
                                        </p:attrNameLst>
                                      </p:cBhvr>
                                      <p:to>
                                        <p:strVal val="visible"/>
                                      </p:to>
                                    </p:set>
                                    <p:animEffect transition="in" filter="fade">
                                      <p:cBhvr>
                                        <p:cTn id="33" dur="500"/>
                                        <p:tgtEl>
                                          <p:spTgt spid="4">
                                            <p:graphicEl>
                                              <a:dgm id="{0296D230-108F-4E16-8742-C63485E1CDCC}"/>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graphicEl>
                                              <a:dgm id="{E6FB4880-AC2E-4C1B-B2BF-CA996E40DCA0}"/>
                                            </p:graphicEl>
                                          </p:spTgt>
                                        </p:tgtEl>
                                        <p:attrNameLst>
                                          <p:attrName>style.visibility</p:attrName>
                                        </p:attrNameLst>
                                      </p:cBhvr>
                                      <p:to>
                                        <p:strVal val="visible"/>
                                      </p:to>
                                    </p:set>
                                    <p:animEffect transition="in" filter="fade">
                                      <p:cBhvr>
                                        <p:cTn id="38" dur="500"/>
                                        <p:tgtEl>
                                          <p:spTgt spid="4">
                                            <p:graphicEl>
                                              <a:dgm id="{E6FB4880-AC2E-4C1B-B2BF-CA996E40DCA0}"/>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graphicEl>
                                              <a:dgm id="{1537EF81-0F85-469C-9294-DC3B9F48DDD7}"/>
                                            </p:graphicEl>
                                          </p:spTgt>
                                        </p:tgtEl>
                                        <p:attrNameLst>
                                          <p:attrName>style.visibility</p:attrName>
                                        </p:attrNameLst>
                                      </p:cBhvr>
                                      <p:to>
                                        <p:strVal val="visible"/>
                                      </p:to>
                                    </p:set>
                                    <p:animEffect transition="in" filter="fade">
                                      <p:cBhvr>
                                        <p:cTn id="41" dur="500"/>
                                        <p:tgtEl>
                                          <p:spTgt spid="4">
                                            <p:graphicEl>
                                              <a:dgm id="{1537EF81-0F85-469C-9294-DC3B9F48DDD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301512C7-43F6-4F9A-9689-E679A6E1A17B}"/>
                                            </p:graphicEl>
                                          </p:spTgt>
                                        </p:tgtEl>
                                        <p:attrNameLst>
                                          <p:attrName>style.visibility</p:attrName>
                                        </p:attrNameLst>
                                      </p:cBhvr>
                                      <p:to>
                                        <p:strVal val="visible"/>
                                      </p:to>
                                    </p:set>
                                    <p:animEffect transition="in" filter="fade">
                                      <p:cBhvr>
                                        <p:cTn id="46" dur="500"/>
                                        <p:tgtEl>
                                          <p:spTgt spid="4">
                                            <p:graphicEl>
                                              <a:dgm id="{301512C7-43F6-4F9A-9689-E679A6E1A17B}"/>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graphicEl>
                                              <a:dgm id="{D87B6DB0-8DB1-4724-8EFE-7D511C9C9FEA}"/>
                                            </p:graphicEl>
                                          </p:spTgt>
                                        </p:tgtEl>
                                        <p:attrNameLst>
                                          <p:attrName>style.visibility</p:attrName>
                                        </p:attrNameLst>
                                      </p:cBhvr>
                                      <p:to>
                                        <p:strVal val="visible"/>
                                      </p:to>
                                    </p:set>
                                    <p:animEffect transition="in" filter="fade">
                                      <p:cBhvr>
                                        <p:cTn id="49" dur="500"/>
                                        <p:tgtEl>
                                          <p:spTgt spid="4">
                                            <p:graphicEl>
                                              <a:dgm id="{D87B6DB0-8DB1-4724-8EFE-7D511C9C9FEA}"/>
                                            </p:graphic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graphicEl>
                                              <a:dgm id="{87261A20-A506-44E6-8A62-CC7C13C56FC6}"/>
                                            </p:graphicEl>
                                          </p:spTgt>
                                        </p:tgtEl>
                                        <p:attrNameLst>
                                          <p:attrName>style.visibility</p:attrName>
                                        </p:attrNameLst>
                                      </p:cBhvr>
                                      <p:to>
                                        <p:strVal val="visible"/>
                                      </p:to>
                                    </p:set>
                                    <p:animEffect transition="in" filter="fade">
                                      <p:cBhvr>
                                        <p:cTn id="56" dur="500"/>
                                        <p:tgtEl>
                                          <p:spTgt spid="4">
                                            <p:graphicEl>
                                              <a:dgm id="{87261A20-A506-44E6-8A62-CC7C13C56FC6}"/>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
                                            <p:graphicEl>
                                              <a:dgm id="{60639BD8-DA77-4377-8F64-7B25441D67C9}"/>
                                            </p:graphicEl>
                                          </p:spTgt>
                                        </p:tgtEl>
                                        <p:attrNameLst>
                                          <p:attrName>style.visibility</p:attrName>
                                        </p:attrNameLst>
                                      </p:cBhvr>
                                      <p:to>
                                        <p:strVal val="visible"/>
                                      </p:to>
                                    </p:set>
                                    <p:animEffect transition="in" filter="fade">
                                      <p:cBhvr>
                                        <p:cTn id="59" dur="500"/>
                                        <p:tgtEl>
                                          <p:spTgt spid="4">
                                            <p:graphicEl>
                                              <a:dgm id="{60639BD8-DA77-4377-8F64-7B25441D67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P spid="3" grpId="0" animBg="1"/>
      <p:bldP spid="5"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E601-A8CE-46F8-9F70-0F6AA26C21CD}"/>
              </a:ext>
            </a:extLst>
          </p:cNvPr>
          <p:cNvSpPr>
            <a:spLocks noGrp="1"/>
          </p:cNvSpPr>
          <p:nvPr>
            <p:ph type="title"/>
          </p:nvPr>
        </p:nvSpPr>
        <p:spPr>
          <a:xfrm>
            <a:off x="839788" y="987424"/>
            <a:ext cx="3932237" cy="680955"/>
          </a:xfrm>
        </p:spPr>
        <p:txBody>
          <a:bodyPr anchor="ctr">
            <a:normAutofit/>
          </a:bodyPr>
          <a:lstStyle/>
          <a:p>
            <a:pPr algn="r" rtl="1"/>
            <a:r>
              <a:rPr lang="ar-LB" sz="3000" dirty="0">
                <a:latin typeface="29LT Adir ExtraBold" panose="00000906000000000000" pitchFamily="50" charset="-78"/>
                <a:cs typeface="29LT Adir ExtraBold" panose="00000906000000000000" pitchFamily="50" charset="-78"/>
              </a:rPr>
              <a:t>البلوغ (عند الأخوة)</a:t>
            </a:r>
            <a:endParaRPr lang="en-US" sz="3000" dirty="0">
              <a:latin typeface="29LT Adir ExtraBold" panose="00000906000000000000" pitchFamily="50" charset="-78"/>
              <a:cs typeface="29LT Adir ExtraBold" panose="00000906000000000000" pitchFamily="50" charset="-78"/>
            </a:endParaRPr>
          </a:p>
        </p:txBody>
      </p:sp>
      <p:pic>
        <p:nvPicPr>
          <p:cNvPr id="6" name="Picture Placeholder 5">
            <a:extLst>
              <a:ext uri="{FF2B5EF4-FFF2-40B4-BE49-F238E27FC236}">
                <a16:creationId xmlns:a16="http://schemas.microsoft.com/office/drawing/2014/main" id="{7669D0C9-8455-4E0C-8CD4-9911E96338E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EDE07CC2-5E49-421A-B8BE-A88CA67D8BB6}"/>
              </a:ext>
            </a:extLst>
          </p:cNvPr>
          <p:cNvSpPr>
            <a:spLocks noGrp="1"/>
          </p:cNvSpPr>
          <p:nvPr>
            <p:ph type="body" sz="half" idx="2"/>
          </p:nvPr>
        </p:nvSpPr>
        <p:spPr>
          <a:xfrm>
            <a:off x="839788" y="1668379"/>
            <a:ext cx="3932237" cy="4202197"/>
          </a:xfrm>
        </p:spPr>
        <p:txBody>
          <a:bodyPr>
            <a:noAutofit/>
          </a:bodyPr>
          <a:lstStyle/>
          <a:p>
            <a:pPr algn="just" defTabSz="889000" rtl="1">
              <a:lnSpc>
                <a:spcPct val="114000"/>
              </a:lnSpc>
              <a:spcBef>
                <a:spcPct val="0"/>
              </a:spcBef>
              <a:spcAft>
                <a:spcPct val="35000"/>
              </a:spcAft>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لا يجب الصوم على الصبي. ولو نوى الصوم تطوعًا ثم بلغ في أثناء نهار يوم من شهر رمضان لا يجب عليه صوم هذا اليوم ولا يجب عليه قضاء فاته قبل البلوغ من أيام الشهر. ومن علامات البلوغ:</a:t>
            </a: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الاحتلام: </a:t>
            </a:r>
            <a:r>
              <a:rPr lang="ar-SA" sz="2000" dirty="0">
                <a:solidFill>
                  <a:prstClr val="black">
                    <a:hueOff val="0"/>
                    <a:satOff val="0"/>
                    <a:lumOff val="0"/>
                    <a:alphaOff val="0"/>
                  </a:prstClr>
                </a:solidFill>
                <a:latin typeface="29LT Adir" panose="00000506000000000000" pitchFamily="50" charset="-78"/>
                <a:cs typeface="29LT Adir" panose="00000506000000000000" pitchFamily="50" charset="-78"/>
              </a:rPr>
              <a:t>وهو عبارة عن خروج المنيّ بيقظة أو بنوم</a:t>
            </a: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a:t>
            </a: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نبات الشعر الخشن على العانّة (فوق العورة).</a:t>
            </a:r>
            <a:endParaRPr lang="en-US" sz="2000" dirty="0">
              <a:solidFill>
                <a:prstClr val="black">
                  <a:hueOff val="0"/>
                  <a:satOff val="0"/>
                  <a:lumOff val="0"/>
                  <a:alphaOff val="0"/>
                </a:prstClr>
              </a:solidFill>
              <a:latin typeface="29LT Adir" panose="00000506000000000000" pitchFamily="50" charset="-78"/>
              <a:cs typeface="29LT Adir" panose="00000506000000000000" pitchFamily="50" charset="-78"/>
            </a:endParaRP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السن: 14 سنة وسبعة أشهر ميلاديّة للذكر.</a:t>
            </a:r>
          </a:p>
        </p:txBody>
      </p:sp>
      <p:sp>
        <p:nvSpPr>
          <p:cNvPr id="8" name="Action Button: Go Home 7">
            <a:hlinkClick r:id="rId3" action="ppaction://hlinksldjump" highlightClick="1"/>
            <a:extLst>
              <a:ext uri="{FF2B5EF4-FFF2-40B4-BE49-F238E27FC236}">
                <a16:creationId xmlns:a16="http://schemas.microsoft.com/office/drawing/2014/main" id="{021B3A0B-3202-4057-BC56-615873338AF4}"/>
              </a:ext>
            </a:extLst>
          </p:cNvPr>
          <p:cNvSpPr/>
          <p:nvPr/>
        </p:nvSpPr>
        <p:spPr>
          <a:xfrm>
            <a:off x="360000" y="6138000"/>
            <a:ext cx="360000" cy="360000"/>
          </a:xfrm>
          <a:prstGeom prst="actionButtonHome">
            <a:avLst/>
          </a:prstGeom>
          <a:solidFill>
            <a:srgbClr val="ACD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3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E601-A8CE-46F8-9F70-0F6AA26C21CD}"/>
              </a:ext>
            </a:extLst>
          </p:cNvPr>
          <p:cNvSpPr>
            <a:spLocks noGrp="1"/>
          </p:cNvSpPr>
          <p:nvPr>
            <p:ph type="title"/>
          </p:nvPr>
        </p:nvSpPr>
        <p:spPr>
          <a:xfrm>
            <a:off x="839788" y="987424"/>
            <a:ext cx="3932237" cy="680955"/>
          </a:xfrm>
        </p:spPr>
        <p:txBody>
          <a:bodyPr anchor="ctr">
            <a:normAutofit/>
          </a:bodyPr>
          <a:lstStyle/>
          <a:p>
            <a:pPr algn="r" rtl="1"/>
            <a:r>
              <a:rPr lang="ar-LB" sz="3000" dirty="0">
                <a:latin typeface="29LT Adir ExtraBold" panose="00000906000000000000" pitchFamily="50" charset="-78"/>
                <a:cs typeface="29LT Adir ExtraBold" panose="00000906000000000000" pitchFamily="50" charset="-78"/>
              </a:rPr>
              <a:t>السفر</a:t>
            </a:r>
            <a:endParaRPr lang="en-US" sz="3000" dirty="0">
              <a:latin typeface="29LT Adir ExtraBold" panose="00000906000000000000" pitchFamily="50" charset="-78"/>
              <a:cs typeface="29LT Adir ExtraBold" panose="00000906000000000000" pitchFamily="50" charset="-78"/>
            </a:endParaRPr>
          </a:p>
        </p:txBody>
      </p:sp>
      <p:sp>
        <p:nvSpPr>
          <p:cNvPr id="4" name="Text Placeholder 3">
            <a:extLst>
              <a:ext uri="{FF2B5EF4-FFF2-40B4-BE49-F238E27FC236}">
                <a16:creationId xmlns:a16="http://schemas.microsoft.com/office/drawing/2014/main" id="{EDE07CC2-5E49-421A-B8BE-A88CA67D8BB6}"/>
              </a:ext>
            </a:extLst>
          </p:cNvPr>
          <p:cNvSpPr>
            <a:spLocks noGrp="1"/>
          </p:cNvSpPr>
          <p:nvPr>
            <p:ph type="body" sz="half" idx="2"/>
          </p:nvPr>
        </p:nvSpPr>
        <p:spPr>
          <a:xfrm>
            <a:off x="839788" y="1668379"/>
            <a:ext cx="3932237" cy="4202197"/>
          </a:xfrm>
        </p:spPr>
        <p:txBody>
          <a:bodyPr>
            <a:noAutofit/>
          </a:bodyPr>
          <a:lstStyle/>
          <a:p>
            <a:pPr algn="just" defTabSz="889000" rtl="1">
              <a:lnSpc>
                <a:spcPct val="114000"/>
              </a:lnSpc>
              <a:spcBef>
                <a:spcPct val="0"/>
              </a:spcBef>
              <a:spcAft>
                <a:spcPct val="35000"/>
              </a:spcAft>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السفر هو كلّ ما يوجب التقصير في الصلاة، ويتحقّق بمجموعة أمور منها:</a:t>
            </a: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أن يكون السفر بمقدار المسافة الشرعيّة، وهي 41 كيلومترًا امتداديّة ذهابًا وإيابًا.</a:t>
            </a: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أن لا يكون ناويًا الإقامة عشرة أيّام أو أزيَد، أو بالمرور على وطنه كذلك. </a:t>
            </a: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أن يكون السفر سائغًا، فلو كان سفره معصية لم يقصّر.</a:t>
            </a:r>
          </a:p>
          <a:p>
            <a:pPr marL="342900" indent="-342900" algn="just" defTabSz="889000" rtl="1">
              <a:lnSpc>
                <a:spcPct val="114000"/>
              </a:lnSpc>
              <a:spcBef>
                <a:spcPct val="0"/>
              </a:spcBef>
              <a:spcAft>
                <a:spcPct val="35000"/>
              </a:spcAft>
              <a:buFont typeface="Arial" panose="020B0604020202020204" pitchFamily="34" charset="0"/>
              <a:buChar char="•"/>
            </a:pPr>
            <a:r>
              <a:rPr lang="ar-LB" sz="2000" dirty="0">
                <a:solidFill>
                  <a:prstClr val="black">
                    <a:hueOff val="0"/>
                    <a:satOff val="0"/>
                    <a:lumOff val="0"/>
                    <a:alphaOff val="0"/>
                  </a:prstClr>
                </a:solidFill>
                <a:latin typeface="29LT Adir" panose="00000506000000000000" pitchFamily="50" charset="-78"/>
                <a:cs typeface="29LT Adir" panose="00000506000000000000" pitchFamily="50" charset="-78"/>
              </a:rPr>
              <a:t>أن لا يتّخذ السفر عملًا له.</a:t>
            </a:r>
          </a:p>
        </p:txBody>
      </p:sp>
      <p:pic>
        <p:nvPicPr>
          <p:cNvPr id="8" name="Picture Placeholder 7">
            <a:extLst>
              <a:ext uri="{FF2B5EF4-FFF2-40B4-BE49-F238E27FC236}">
                <a16:creationId xmlns:a16="http://schemas.microsoft.com/office/drawing/2014/main" id="{52DCF753-5EFA-44AA-85C9-822A728100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816" r="13816"/>
          <a:stretch>
            <a:fillRect/>
          </a:stretch>
        </p:blipFill>
        <p:spPr/>
      </p:pic>
      <p:sp>
        <p:nvSpPr>
          <p:cNvPr id="10" name="Action Button: Go Home 9">
            <a:hlinkClick r:id="rId3" action="ppaction://hlinksldjump" highlightClick="1"/>
            <a:extLst>
              <a:ext uri="{FF2B5EF4-FFF2-40B4-BE49-F238E27FC236}">
                <a16:creationId xmlns:a16="http://schemas.microsoft.com/office/drawing/2014/main" id="{934359EF-4D16-4ADC-9349-71420DA615E8}"/>
              </a:ext>
            </a:extLst>
          </p:cNvPr>
          <p:cNvSpPr/>
          <p:nvPr/>
        </p:nvSpPr>
        <p:spPr>
          <a:xfrm>
            <a:off x="360000" y="6138000"/>
            <a:ext cx="360000" cy="360000"/>
          </a:xfrm>
          <a:prstGeom prst="actionButtonHome">
            <a:avLst/>
          </a:prstGeom>
          <a:solidFill>
            <a:srgbClr val="ACD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75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856-0285-424E-9FDF-1211430D1962}"/>
              </a:ext>
            </a:extLst>
          </p:cNvPr>
          <p:cNvSpPr>
            <a:spLocks noGrp="1"/>
          </p:cNvSpPr>
          <p:nvPr>
            <p:ph type="title"/>
          </p:nvPr>
        </p:nvSpPr>
        <p:spPr/>
        <p:txBody>
          <a:bodyPr/>
          <a:lstStyle/>
          <a:p>
            <a:pPr algn="r" rtl="1"/>
            <a:r>
              <a:rPr lang="ar-LB" sz="3000" dirty="0">
                <a:latin typeface="29LT Adir ExtraBold" panose="00000906000000000000" pitchFamily="50" charset="-78"/>
                <a:cs typeface="29LT Adir ExtraBold" panose="00000906000000000000" pitchFamily="50" charset="-78"/>
              </a:rPr>
              <a:t>المفطِّرات للفتيات</a:t>
            </a:r>
            <a:endParaRPr lang="en-US" sz="3000" dirty="0">
              <a:latin typeface="29LT Adir ExtraBold" panose="00000906000000000000" pitchFamily="50" charset="-78"/>
              <a:cs typeface="29LT Adir ExtraBold" panose="00000906000000000000" pitchFamily="50" charset="-78"/>
            </a:endParaRPr>
          </a:p>
        </p:txBody>
      </p:sp>
      <p:graphicFrame>
        <p:nvGraphicFramePr>
          <p:cNvPr id="4" name="Content Placeholder 3">
            <a:extLst>
              <a:ext uri="{FF2B5EF4-FFF2-40B4-BE49-F238E27FC236}">
                <a16:creationId xmlns:a16="http://schemas.microsoft.com/office/drawing/2014/main" id="{483210DD-68F3-4D67-BF7F-C555C58E9193}"/>
              </a:ext>
            </a:extLst>
          </p:cNvPr>
          <p:cNvGraphicFramePr>
            <a:graphicFrameLocks/>
          </p:cNvGraphicFramePr>
          <p:nvPr>
            <p:extLst>
              <p:ext uri="{D42A27DB-BD31-4B8C-83A1-F6EECF244321}">
                <p14:modId xmlns:p14="http://schemas.microsoft.com/office/powerpoint/2010/main" val="3792946019"/>
              </p:ext>
            </p:extLst>
          </p:nvPr>
        </p:nvGraphicFramePr>
        <p:xfrm>
          <a:off x="697463" y="1690688"/>
          <a:ext cx="1079707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293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92DEE84-B997-47EC-89FF-B44E941CDE76}"/>
                                            </p:graphicEl>
                                          </p:spTgt>
                                        </p:tgtEl>
                                        <p:attrNameLst>
                                          <p:attrName>style.visibility</p:attrName>
                                        </p:attrNameLst>
                                      </p:cBhvr>
                                      <p:to>
                                        <p:strVal val="visible"/>
                                      </p:to>
                                    </p:set>
                                    <p:animEffect transition="in" filter="fade">
                                      <p:cBhvr>
                                        <p:cTn id="12" dur="500"/>
                                        <p:tgtEl>
                                          <p:spTgt spid="4">
                                            <p:graphicEl>
                                              <a:dgm id="{292DEE84-B997-47EC-89FF-B44E941CDE7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FC83E395-F508-4E32-B164-F64818659A34}"/>
                                            </p:graphicEl>
                                          </p:spTgt>
                                        </p:tgtEl>
                                        <p:attrNameLst>
                                          <p:attrName>style.visibility</p:attrName>
                                        </p:attrNameLst>
                                      </p:cBhvr>
                                      <p:to>
                                        <p:strVal val="visible"/>
                                      </p:to>
                                    </p:set>
                                    <p:animEffect transition="in" filter="fade">
                                      <p:cBhvr>
                                        <p:cTn id="17" dur="500"/>
                                        <p:tgtEl>
                                          <p:spTgt spid="4">
                                            <p:graphicEl>
                                              <a:dgm id="{FC83E395-F508-4E32-B164-F64818659A3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030F7BB8-FDD2-4A68-AA70-C4817C13E298}"/>
                                            </p:graphicEl>
                                          </p:spTgt>
                                        </p:tgtEl>
                                        <p:attrNameLst>
                                          <p:attrName>style.visibility</p:attrName>
                                        </p:attrNameLst>
                                      </p:cBhvr>
                                      <p:to>
                                        <p:strVal val="visible"/>
                                      </p:to>
                                    </p:set>
                                    <p:animEffect transition="in" filter="fade">
                                      <p:cBhvr>
                                        <p:cTn id="22" dur="500"/>
                                        <p:tgtEl>
                                          <p:spTgt spid="4">
                                            <p:graphicEl>
                                              <a:dgm id="{030F7BB8-FDD2-4A68-AA70-C4817C13E29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1F2100F0-5A71-45B6-8C41-9F664725452D}"/>
                                            </p:graphicEl>
                                          </p:spTgt>
                                        </p:tgtEl>
                                        <p:attrNameLst>
                                          <p:attrName>style.visibility</p:attrName>
                                        </p:attrNameLst>
                                      </p:cBhvr>
                                      <p:to>
                                        <p:strVal val="visible"/>
                                      </p:to>
                                    </p:set>
                                    <p:animEffect transition="in" filter="fade">
                                      <p:cBhvr>
                                        <p:cTn id="27" dur="500"/>
                                        <p:tgtEl>
                                          <p:spTgt spid="4">
                                            <p:graphicEl>
                                              <a:dgm id="{1F2100F0-5A71-45B6-8C41-9F664725452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0DB2D9F3-1C3C-47F1-9508-215ACEBAF3E2}"/>
                                            </p:graphicEl>
                                          </p:spTgt>
                                        </p:tgtEl>
                                        <p:attrNameLst>
                                          <p:attrName>style.visibility</p:attrName>
                                        </p:attrNameLst>
                                      </p:cBhvr>
                                      <p:to>
                                        <p:strVal val="visible"/>
                                      </p:to>
                                    </p:set>
                                    <p:animEffect transition="in" filter="fade">
                                      <p:cBhvr>
                                        <p:cTn id="32" dur="500"/>
                                        <p:tgtEl>
                                          <p:spTgt spid="4">
                                            <p:graphicEl>
                                              <a:dgm id="{0DB2D9F3-1C3C-47F1-9508-215ACEBAF3E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6F2F786F-519B-4E94-ADBD-CA1098CC2B72}"/>
                                            </p:graphicEl>
                                          </p:spTgt>
                                        </p:tgtEl>
                                        <p:attrNameLst>
                                          <p:attrName>style.visibility</p:attrName>
                                        </p:attrNameLst>
                                      </p:cBhvr>
                                      <p:to>
                                        <p:strVal val="visible"/>
                                      </p:to>
                                    </p:set>
                                    <p:animEffect transition="in" filter="fade">
                                      <p:cBhvr>
                                        <p:cTn id="37" dur="500"/>
                                        <p:tgtEl>
                                          <p:spTgt spid="4">
                                            <p:graphicEl>
                                              <a:dgm id="{6F2F786F-519B-4E94-ADBD-CA1098CC2B7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1F6C5E2B-F826-4DA8-9D02-1F24920EBF1F}"/>
                                            </p:graphicEl>
                                          </p:spTgt>
                                        </p:tgtEl>
                                        <p:attrNameLst>
                                          <p:attrName>style.visibility</p:attrName>
                                        </p:attrNameLst>
                                      </p:cBhvr>
                                      <p:to>
                                        <p:strVal val="visible"/>
                                      </p:to>
                                    </p:set>
                                    <p:animEffect transition="in" filter="fade">
                                      <p:cBhvr>
                                        <p:cTn id="42" dur="500"/>
                                        <p:tgtEl>
                                          <p:spTgt spid="4">
                                            <p:graphicEl>
                                              <a:dgm id="{1F6C5E2B-F826-4DA8-9D02-1F24920EBF1F}"/>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21251C88-470F-4DF9-8453-0528E84068D7}"/>
                                            </p:graphicEl>
                                          </p:spTgt>
                                        </p:tgtEl>
                                        <p:attrNameLst>
                                          <p:attrName>style.visibility</p:attrName>
                                        </p:attrNameLst>
                                      </p:cBhvr>
                                      <p:to>
                                        <p:strVal val="visible"/>
                                      </p:to>
                                    </p:set>
                                    <p:animEffect transition="in" filter="fade">
                                      <p:cBhvr>
                                        <p:cTn id="47" dur="500"/>
                                        <p:tgtEl>
                                          <p:spTgt spid="4">
                                            <p:graphicEl>
                                              <a:dgm id="{21251C88-470F-4DF9-8453-0528E84068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856-0285-424E-9FDF-1211430D1962}"/>
              </a:ext>
            </a:extLst>
          </p:cNvPr>
          <p:cNvSpPr>
            <a:spLocks noGrp="1"/>
          </p:cNvSpPr>
          <p:nvPr>
            <p:ph type="title"/>
          </p:nvPr>
        </p:nvSpPr>
        <p:spPr/>
        <p:txBody>
          <a:bodyPr/>
          <a:lstStyle/>
          <a:p>
            <a:pPr algn="r" rtl="1"/>
            <a:r>
              <a:rPr lang="ar-LB" sz="3000" dirty="0">
                <a:latin typeface="29LT Adir ExtraBold" panose="00000906000000000000" pitchFamily="50" charset="-78"/>
                <a:cs typeface="29LT Adir ExtraBold" panose="00000906000000000000" pitchFamily="50" charset="-78"/>
              </a:rPr>
              <a:t>المفطِّرات للفتية</a:t>
            </a:r>
            <a:endParaRPr lang="en-US" sz="3000" dirty="0">
              <a:latin typeface="29LT Adir ExtraBold" panose="00000906000000000000" pitchFamily="50" charset="-78"/>
              <a:cs typeface="29LT Adir ExtraBold" panose="00000906000000000000" pitchFamily="50" charset="-78"/>
            </a:endParaRPr>
          </a:p>
        </p:txBody>
      </p:sp>
      <p:graphicFrame>
        <p:nvGraphicFramePr>
          <p:cNvPr id="4" name="Content Placeholder 3">
            <a:extLst>
              <a:ext uri="{FF2B5EF4-FFF2-40B4-BE49-F238E27FC236}">
                <a16:creationId xmlns:a16="http://schemas.microsoft.com/office/drawing/2014/main" id="{483210DD-68F3-4D67-BF7F-C555C58E9193}"/>
              </a:ext>
            </a:extLst>
          </p:cNvPr>
          <p:cNvGraphicFramePr>
            <a:graphicFrameLocks/>
          </p:cNvGraphicFramePr>
          <p:nvPr>
            <p:extLst>
              <p:ext uri="{D42A27DB-BD31-4B8C-83A1-F6EECF244321}">
                <p14:modId xmlns:p14="http://schemas.microsoft.com/office/powerpoint/2010/main" val="1213895156"/>
              </p:ext>
            </p:extLst>
          </p:nvPr>
        </p:nvGraphicFramePr>
        <p:xfrm>
          <a:off x="697463" y="1690688"/>
          <a:ext cx="1079707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7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92DEE84-B997-47EC-89FF-B44E941CDE76}"/>
                                            </p:graphicEl>
                                          </p:spTgt>
                                        </p:tgtEl>
                                        <p:attrNameLst>
                                          <p:attrName>style.visibility</p:attrName>
                                        </p:attrNameLst>
                                      </p:cBhvr>
                                      <p:to>
                                        <p:strVal val="visible"/>
                                      </p:to>
                                    </p:set>
                                    <p:animEffect transition="in" filter="fade">
                                      <p:cBhvr>
                                        <p:cTn id="12" dur="500"/>
                                        <p:tgtEl>
                                          <p:spTgt spid="4">
                                            <p:graphicEl>
                                              <a:dgm id="{292DEE84-B997-47EC-89FF-B44E941CDE7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FC83E395-F508-4E32-B164-F64818659A34}"/>
                                            </p:graphicEl>
                                          </p:spTgt>
                                        </p:tgtEl>
                                        <p:attrNameLst>
                                          <p:attrName>style.visibility</p:attrName>
                                        </p:attrNameLst>
                                      </p:cBhvr>
                                      <p:to>
                                        <p:strVal val="visible"/>
                                      </p:to>
                                    </p:set>
                                    <p:animEffect transition="in" filter="fade">
                                      <p:cBhvr>
                                        <p:cTn id="17" dur="500"/>
                                        <p:tgtEl>
                                          <p:spTgt spid="4">
                                            <p:graphicEl>
                                              <a:dgm id="{FC83E395-F508-4E32-B164-F64818659A3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030F7BB8-FDD2-4A68-AA70-C4817C13E298}"/>
                                            </p:graphicEl>
                                          </p:spTgt>
                                        </p:tgtEl>
                                        <p:attrNameLst>
                                          <p:attrName>style.visibility</p:attrName>
                                        </p:attrNameLst>
                                      </p:cBhvr>
                                      <p:to>
                                        <p:strVal val="visible"/>
                                      </p:to>
                                    </p:set>
                                    <p:animEffect transition="in" filter="fade">
                                      <p:cBhvr>
                                        <p:cTn id="22" dur="500"/>
                                        <p:tgtEl>
                                          <p:spTgt spid="4">
                                            <p:graphicEl>
                                              <a:dgm id="{030F7BB8-FDD2-4A68-AA70-C4817C13E29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1F2100F0-5A71-45B6-8C41-9F664725452D}"/>
                                            </p:graphicEl>
                                          </p:spTgt>
                                        </p:tgtEl>
                                        <p:attrNameLst>
                                          <p:attrName>style.visibility</p:attrName>
                                        </p:attrNameLst>
                                      </p:cBhvr>
                                      <p:to>
                                        <p:strVal val="visible"/>
                                      </p:to>
                                    </p:set>
                                    <p:animEffect transition="in" filter="fade">
                                      <p:cBhvr>
                                        <p:cTn id="27" dur="500"/>
                                        <p:tgtEl>
                                          <p:spTgt spid="4">
                                            <p:graphicEl>
                                              <a:dgm id="{1F2100F0-5A71-45B6-8C41-9F664725452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0DB2D9F3-1C3C-47F1-9508-215ACEBAF3E2}"/>
                                            </p:graphicEl>
                                          </p:spTgt>
                                        </p:tgtEl>
                                        <p:attrNameLst>
                                          <p:attrName>style.visibility</p:attrName>
                                        </p:attrNameLst>
                                      </p:cBhvr>
                                      <p:to>
                                        <p:strVal val="visible"/>
                                      </p:to>
                                    </p:set>
                                    <p:animEffect transition="in" filter="fade">
                                      <p:cBhvr>
                                        <p:cTn id="32" dur="500"/>
                                        <p:tgtEl>
                                          <p:spTgt spid="4">
                                            <p:graphicEl>
                                              <a:dgm id="{0DB2D9F3-1C3C-47F1-9508-215ACEBAF3E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1F6C5E2B-F826-4DA8-9D02-1F24920EBF1F}"/>
                                            </p:graphicEl>
                                          </p:spTgt>
                                        </p:tgtEl>
                                        <p:attrNameLst>
                                          <p:attrName>style.visibility</p:attrName>
                                        </p:attrNameLst>
                                      </p:cBhvr>
                                      <p:to>
                                        <p:strVal val="visible"/>
                                      </p:to>
                                    </p:set>
                                    <p:animEffect transition="in" filter="fade">
                                      <p:cBhvr>
                                        <p:cTn id="37" dur="500"/>
                                        <p:tgtEl>
                                          <p:spTgt spid="4">
                                            <p:graphicEl>
                                              <a:dgm id="{1F6C5E2B-F826-4DA8-9D02-1F24920EBF1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21251C88-470F-4DF9-8453-0528E84068D7}"/>
                                            </p:graphicEl>
                                          </p:spTgt>
                                        </p:tgtEl>
                                        <p:attrNameLst>
                                          <p:attrName>style.visibility</p:attrName>
                                        </p:attrNameLst>
                                      </p:cBhvr>
                                      <p:to>
                                        <p:strVal val="visible"/>
                                      </p:to>
                                    </p:set>
                                    <p:animEffect transition="in" filter="fade">
                                      <p:cBhvr>
                                        <p:cTn id="42" dur="500"/>
                                        <p:tgtEl>
                                          <p:spTgt spid="4">
                                            <p:graphicEl>
                                              <a:dgm id="{21251C88-470F-4DF9-8453-0528E84068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92F8A-3CF4-44E3-A014-CC41CA1725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00905" y="2529000"/>
            <a:ext cx="1190191" cy="1800000"/>
          </a:xfrm>
          <a:prstGeom prst="rect">
            <a:avLst/>
          </a:prstGeom>
        </p:spPr>
      </p:pic>
    </p:spTree>
    <p:extLst>
      <p:ext uri="{BB962C8B-B14F-4D97-AF65-F5344CB8AC3E}">
        <p14:creationId xmlns:p14="http://schemas.microsoft.com/office/powerpoint/2010/main" val="797459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856-0285-424E-9FDF-1211430D1962}"/>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أقسام الصوم</a:t>
            </a:r>
            <a:endParaRPr lang="en-US" sz="3000" dirty="0"/>
          </a:p>
        </p:txBody>
      </p:sp>
      <p:graphicFrame>
        <p:nvGraphicFramePr>
          <p:cNvPr id="4" name="Content Placeholder 3">
            <a:extLst>
              <a:ext uri="{FF2B5EF4-FFF2-40B4-BE49-F238E27FC236}">
                <a16:creationId xmlns:a16="http://schemas.microsoft.com/office/drawing/2014/main" id="{483210DD-68F3-4D67-BF7F-C555C58E9193}"/>
              </a:ext>
            </a:extLst>
          </p:cNvPr>
          <p:cNvGraphicFramePr>
            <a:graphicFrameLocks/>
          </p:cNvGraphicFramePr>
          <p:nvPr>
            <p:extLst>
              <p:ext uri="{D42A27DB-BD31-4B8C-83A1-F6EECF244321}">
                <p14:modId xmlns:p14="http://schemas.microsoft.com/office/powerpoint/2010/main" val="982539527"/>
              </p:ext>
            </p:extLst>
          </p:nvPr>
        </p:nvGraphicFramePr>
        <p:xfrm>
          <a:off x="697463" y="1690688"/>
          <a:ext cx="1079707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86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AAD1793-A7F9-47EC-8FA4-6F650EBE54A5}"/>
                                            </p:graphicEl>
                                          </p:spTgt>
                                        </p:tgtEl>
                                        <p:attrNameLst>
                                          <p:attrName>style.visibility</p:attrName>
                                        </p:attrNameLst>
                                      </p:cBhvr>
                                      <p:to>
                                        <p:strVal val="visible"/>
                                      </p:to>
                                    </p:set>
                                    <p:animEffect transition="in" filter="fade">
                                      <p:cBhvr>
                                        <p:cTn id="12" dur="500"/>
                                        <p:tgtEl>
                                          <p:spTgt spid="4">
                                            <p:graphicEl>
                                              <a:dgm id="{CAAD1793-A7F9-47EC-8FA4-6F650EBE54A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8B4BBDE2-8D7A-4E14-938B-F53C78434328}"/>
                                            </p:graphicEl>
                                          </p:spTgt>
                                        </p:tgtEl>
                                        <p:attrNameLst>
                                          <p:attrName>style.visibility</p:attrName>
                                        </p:attrNameLst>
                                      </p:cBhvr>
                                      <p:to>
                                        <p:strVal val="visible"/>
                                      </p:to>
                                    </p:set>
                                    <p:animEffect transition="in" filter="fade">
                                      <p:cBhvr>
                                        <p:cTn id="17" dur="500"/>
                                        <p:tgtEl>
                                          <p:spTgt spid="4">
                                            <p:graphicEl>
                                              <a:dgm id="{8B4BBDE2-8D7A-4E14-938B-F53C78434328}"/>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BE21CBDF-B5C8-4555-913D-DECFAAFEA0C0}"/>
                                            </p:graphicEl>
                                          </p:spTgt>
                                        </p:tgtEl>
                                        <p:attrNameLst>
                                          <p:attrName>style.visibility</p:attrName>
                                        </p:attrNameLst>
                                      </p:cBhvr>
                                      <p:to>
                                        <p:strVal val="visible"/>
                                      </p:to>
                                    </p:set>
                                    <p:animEffect transition="in" filter="fade">
                                      <p:cBhvr>
                                        <p:cTn id="20" dur="500"/>
                                        <p:tgtEl>
                                          <p:spTgt spid="4">
                                            <p:graphicEl>
                                              <a:dgm id="{BE21CBDF-B5C8-4555-913D-DECFAAFEA0C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3D7B1A78-CCF4-4F24-A69C-3AA53C6596B4}"/>
                                            </p:graphicEl>
                                          </p:spTgt>
                                        </p:tgtEl>
                                        <p:attrNameLst>
                                          <p:attrName>style.visibility</p:attrName>
                                        </p:attrNameLst>
                                      </p:cBhvr>
                                      <p:to>
                                        <p:strVal val="visible"/>
                                      </p:to>
                                    </p:set>
                                    <p:animEffect transition="in" filter="fade">
                                      <p:cBhvr>
                                        <p:cTn id="25" dur="500"/>
                                        <p:tgtEl>
                                          <p:spTgt spid="4">
                                            <p:graphicEl>
                                              <a:dgm id="{3D7B1A78-CCF4-4F24-A69C-3AA53C6596B4}"/>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F0CAEC43-A15F-4B9D-B78B-A99AAD91E036}"/>
                                            </p:graphicEl>
                                          </p:spTgt>
                                        </p:tgtEl>
                                        <p:attrNameLst>
                                          <p:attrName>style.visibility</p:attrName>
                                        </p:attrNameLst>
                                      </p:cBhvr>
                                      <p:to>
                                        <p:strVal val="visible"/>
                                      </p:to>
                                    </p:set>
                                    <p:animEffect transition="in" filter="fade">
                                      <p:cBhvr>
                                        <p:cTn id="28" dur="500"/>
                                        <p:tgtEl>
                                          <p:spTgt spid="4">
                                            <p:graphicEl>
                                              <a:dgm id="{F0CAEC43-A15F-4B9D-B78B-A99AAD91E036}"/>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873E6B4B-4C56-4AB5-8CF4-4DE88CA9EED4}"/>
                                            </p:graphicEl>
                                          </p:spTgt>
                                        </p:tgtEl>
                                        <p:attrNameLst>
                                          <p:attrName>style.visibility</p:attrName>
                                        </p:attrNameLst>
                                      </p:cBhvr>
                                      <p:to>
                                        <p:strVal val="visible"/>
                                      </p:to>
                                    </p:set>
                                    <p:animEffect transition="in" filter="fade">
                                      <p:cBhvr>
                                        <p:cTn id="33" dur="500"/>
                                        <p:tgtEl>
                                          <p:spTgt spid="4">
                                            <p:graphicEl>
                                              <a:dgm id="{873E6B4B-4C56-4AB5-8CF4-4DE88CA9EED4}"/>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735E5A1E-ADAF-46DC-8BF5-7B79F4A0DFF9}"/>
                                            </p:graphicEl>
                                          </p:spTgt>
                                        </p:tgtEl>
                                        <p:attrNameLst>
                                          <p:attrName>style.visibility</p:attrName>
                                        </p:attrNameLst>
                                      </p:cBhvr>
                                      <p:to>
                                        <p:strVal val="visible"/>
                                      </p:to>
                                    </p:set>
                                    <p:animEffect transition="in" filter="fade">
                                      <p:cBhvr>
                                        <p:cTn id="36" dur="500"/>
                                        <p:tgtEl>
                                          <p:spTgt spid="4">
                                            <p:graphicEl>
                                              <a:dgm id="{735E5A1E-ADAF-46DC-8BF5-7B79F4A0DFF9}"/>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881A0632-053A-4907-AA95-68A8BBEE3E3E}"/>
                                            </p:graphicEl>
                                          </p:spTgt>
                                        </p:tgtEl>
                                        <p:attrNameLst>
                                          <p:attrName>style.visibility</p:attrName>
                                        </p:attrNameLst>
                                      </p:cBhvr>
                                      <p:to>
                                        <p:strVal val="visible"/>
                                      </p:to>
                                    </p:set>
                                    <p:animEffect transition="in" filter="fade">
                                      <p:cBhvr>
                                        <p:cTn id="41" dur="500"/>
                                        <p:tgtEl>
                                          <p:spTgt spid="4">
                                            <p:graphicEl>
                                              <a:dgm id="{881A0632-053A-4907-AA95-68A8BBEE3E3E}"/>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BA6275C8-6042-461B-9106-68CD43F6C5B9}"/>
                                            </p:graphicEl>
                                          </p:spTgt>
                                        </p:tgtEl>
                                        <p:attrNameLst>
                                          <p:attrName>style.visibility</p:attrName>
                                        </p:attrNameLst>
                                      </p:cBhvr>
                                      <p:to>
                                        <p:strVal val="visible"/>
                                      </p:to>
                                    </p:set>
                                    <p:animEffect transition="in" filter="fade">
                                      <p:cBhvr>
                                        <p:cTn id="44" dur="500"/>
                                        <p:tgtEl>
                                          <p:spTgt spid="4">
                                            <p:graphicEl>
                                              <a:dgm id="{BA6275C8-6042-461B-9106-68CD43F6C5B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1D3F640A-1D22-4228-B162-6FBA028CA7E4}"/>
                                            </p:graphicEl>
                                          </p:spTgt>
                                        </p:tgtEl>
                                        <p:attrNameLst>
                                          <p:attrName>style.visibility</p:attrName>
                                        </p:attrNameLst>
                                      </p:cBhvr>
                                      <p:to>
                                        <p:strVal val="visible"/>
                                      </p:to>
                                    </p:set>
                                    <p:animEffect transition="in" filter="fade">
                                      <p:cBhvr>
                                        <p:cTn id="49" dur="500"/>
                                        <p:tgtEl>
                                          <p:spTgt spid="4">
                                            <p:graphicEl>
                                              <a:dgm id="{1D3F640A-1D22-4228-B162-6FBA028CA7E4}"/>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3C68CA9A-5454-4D09-A3A6-BA8D0F7FF946}"/>
                                            </p:graphicEl>
                                          </p:spTgt>
                                        </p:tgtEl>
                                        <p:attrNameLst>
                                          <p:attrName>style.visibility</p:attrName>
                                        </p:attrNameLst>
                                      </p:cBhvr>
                                      <p:to>
                                        <p:strVal val="visible"/>
                                      </p:to>
                                    </p:set>
                                    <p:animEffect transition="in" filter="fade">
                                      <p:cBhvr>
                                        <p:cTn id="52" dur="500"/>
                                        <p:tgtEl>
                                          <p:spTgt spid="4">
                                            <p:graphicEl>
                                              <a:dgm id="{3C68CA9A-5454-4D09-A3A6-BA8D0F7FF946}"/>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2A6BA6B3-F538-482D-8A48-14F25D7FE974}"/>
                                            </p:graphicEl>
                                          </p:spTgt>
                                        </p:tgtEl>
                                        <p:attrNameLst>
                                          <p:attrName>style.visibility</p:attrName>
                                        </p:attrNameLst>
                                      </p:cBhvr>
                                      <p:to>
                                        <p:strVal val="visible"/>
                                      </p:to>
                                    </p:set>
                                    <p:animEffect transition="in" filter="fade">
                                      <p:cBhvr>
                                        <p:cTn id="57" dur="500"/>
                                        <p:tgtEl>
                                          <p:spTgt spid="4">
                                            <p:graphicEl>
                                              <a:dgm id="{2A6BA6B3-F538-482D-8A48-14F25D7FE974}"/>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graphicEl>
                                              <a:dgm id="{07764BC9-DE85-44F0-865F-04894F0505E0}"/>
                                            </p:graphicEl>
                                          </p:spTgt>
                                        </p:tgtEl>
                                        <p:attrNameLst>
                                          <p:attrName>style.visibility</p:attrName>
                                        </p:attrNameLst>
                                      </p:cBhvr>
                                      <p:to>
                                        <p:strVal val="visible"/>
                                      </p:to>
                                    </p:set>
                                    <p:animEffect transition="in" filter="fade">
                                      <p:cBhvr>
                                        <p:cTn id="60" dur="500"/>
                                        <p:tgtEl>
                                          <p:spTgt spid="4">
                                            <p:graphicEl>
                                              <a:dgm id="{07764BC9-DE85-44F0-865F-04894F0505E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graphicEl>
                                              <a:dgm id="{CA08963E-EB1C-46B1-9B88-7738C87C2E09}"/>
                                            </p:graphicEl>
                                          </p:spTgt>
                                        </p:tgtEl>
                                        <p:attrNameLst>
                                          <p:attrName>style.visibility</p:attrName>
                                        </p:attrNameLst>
                                      </p:cBhvr>
                                      <p:to>
                                        <p:strVal val="visible"/>
                                      </p:to>
                                    </p:set>
                                    <p:animEffect transition="in" filter="fade">
                                      <p:cBhvr>
                                        <p:cTn id="65" dur="500"/>
                                        <p:tgtEl>
                                          <p:spTgt spid="4">
                                            <p:graphicEl>
                                              <a:dgm id="{CA08963E-EB1C-46B1-9B88-7738C87C2E09}"/>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
                                            <p:graphicEl>
                                              <a:dgm id="{C0B67565-6524-4EFB-8399-CF7EED35C507}"/>
                                            </p:graphicEl>
                                          </p:spTgt>
                                        </p:tgtEl>
                                        <p:attrNameLst>
                                          <p:attrName>style.visibility</p:attrName>
                                        </p:attrNameLst>
                                      </p:cBhvr>
                                      <p:to>
                                        <p:strVal val="visible"/>
                                      </p:to>
                                    </p:set>
                                    <p:animEffect transition="in" filter="fade">
                                      <p:cBhvr>
                                        <p:cTn id="68" dur="500"/>
                                        <p:tgtEl>
                                          <p:spTgt spid="4">
                                            <p:graphicEl>
                                              <a:dgm id="{C0B67565-6524-4EFB-8399-CF7EED35C507}"/>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graphicEl>
                                              <a:dgm id="{5E26FF99-32DA-4121-898B-8161DA2A3F4C}"/>
                                            </p:graphicEl>
                                          </p:spTgt>
                                        </p:tgtEl>
                                        <p:attrNameLst>
                                          <p:attrName>style.visibility</p:attrName>
                                        </p:attrNameLst>
                                      </p:cBhvr>
                                      <p:to>
                                        <p:strVal val="visible"/>
                                      </p:to>
                                    </p:set>
                                    <p:animEffect transition="in" filter="fade">
                                      <p:cBhvr>
                                        <p:cTn id="73" dur="500"/>
                                        <p:tgtEl>
                                          <p:spTgt spid="4">
                                            <p:graphicEl>
                                              <a:dgm id="{5E26FF99-32DA-4121-898B-8161DA2A3F4C}"/>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
                                            <p:graphicEl>
                                              <a:dgm id="{4150FE81-D253-4094-BED1-C04918A9897B}"/>
                                            </p:graphicEl>
                                          </p:spTgt>
                                        </p:tgtEl>
                                        <p:attrNameLst>
                                          <p:attrName>style.visibility</p:attrName>
                                        </p:attrNameLst>
                                      </p:cBhvr>
                                      <p:to>
                                        <p:strVal val="visible"/>
                                      </p:to>
                                    </p:set>
                                    <p:animEffect transition="in" filter="fade">
                                      <p:cBhvr>
                                        <p:cTn id="76" dur="500"/>
                                        <p:tgtEl>
                                          <p:spTgt spid="4">
                                            <p:graphicEl>
                                              <a:dgm id="{4150FE81-D253-4094-BED1-C04918A9897B}"/>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graphicEl>
                                              <a:dgm id="{39E086E7-CA52-4ADA-B74B-773171CDA3F8}"/>
                                            </p:graphicEl>
                                          </p:spTgt>
                                        </p:tgtEl>
                                        <p:attrNameLst>
                                          <p:attrName>style.visibility</p:attrName>
                                        </p:attrNameLst>
                                      </p:cBhvr>
                                      <p:to>
                                        <p:strVal val="visible"/>
                                      </p:to>
                                    </p:set>
                                    <p:animEffect transition="in" filter="fade">
                                      <p:cBhvr>
                                        <p:cTn id="81" dur="500"/>
                                        <p:tgtEl>
                                          <p:spTgt spid="4">
                                            <p:graphicEl>
                                              <a:dgm id="{39E086E7-CA52-4ADA-B74B-773171CDA3F8}"/>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
                                            <p:graphicEl>
                                              <a:dgm id="{76C8A0AD-79AD-4A1D-B019-97390D66F7E6}"/>
                                            </p:graphicEl>
                                          </p:spTgt>
                                        </p:tgtEl>
                                        <p:attrNameLst>
                                          <p:attrName>style.visibility</p:attrName>
                                        </p:attrNameLst>
                                      </p:cBhvr>
                                      <p:to>
                                        <p:strVal val="visible"/>
                                      </p:to>
                                    </p:set>
                                    <p:animEffect transition="in" filter="fade">
                                      <p:cBhvr>
                                        <p:cTn id="84" dur="500"/>
                                        <p:tgtEl>
                                          <p:spTgt spid="4">
                                            <p:graphicEl>
                                              <a:dgm id="{76C8A0AD-79AD-4A1D-B019-97390D66F7E6}"/>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
                                            <p:graphicEl>
                                              <a:dgm id="{2B95CE03-D5DC-4351-B2BA-9006241D0E19}"/>
                                            </p:graphicEl>
                                          </p:spTgt>
                                        </p:tgtEl>
                                        <p:attrNameLst>
                                          <p:attrName>style.visibility</p:attrName>
                                        </p:attrNameLst>
                                      </p:cBhvr>
                                      <p:to>
                                        <p:strVal val="visible"/>
                                      </p:to>
                                    </p:set>
                                    <p:animEffect transition="in" filter="fade">
                                      <p:cBhvr>
                                        <p:cTn id="89" dur="500"/>
                                        <p:tgtEl>
                                          <p:spTgt spid="4">
                                            <p:graphicEl>
                                              <a:dgm id="{2B95CE03-D5DC-4351-B2BA-9006241D0E19}"/>
                                            </p:graphic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
                                            <p:graphicEl>
                                              <a:dgm id="{D1C14823-195C-4A56-B863-0C8AC4685669}"/>
                                            </p:graphicEl>
                                          </p:spTgt>
                                        </p:tgtEl>
                                        <p:attrNameLst>
                                          <p:attrName>style.visibility</p:attrName>
                                        </p:attrNameLst>
                                      </p:cBhvr>
                                      <p:to>
                                        <p:strVal val="visible"/>
                                      </p:to>
                                    </p:set>
                                    <p:animEffect transition="in" filter="fade">
                                      <p:cBhvr>
                                        <p:cTn id="92" dur="500"/>
                                        <p:tgtEl>
                                          <p:spTgt spid="4">
                                            <p:graphicEl>
                                              <a:dgm id="{D1C14823-195C-4A56-B863-0C8AC4685669}"/>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graphicEl>
                                              <a:dgm id="{C86493D3-FB60-4C56-A56F-9BCBA804EF86}"/>
                                            </p:graphicEl>
                                          </p:spTgt>
                                        </p:tgtEl>
                                        <p:attrNameLst>
                                          <p:attrName>style.visibility</p:attrName>
                                        </p:attrNameLst>
                                      </p:cBhvr>
                                      <p:to>
                                        <p:strVal val="visible"/>
                                      </p:to>
                                    </p:set>
                                    <p:animEffect transition="in" filter="fade">
                                      <p:cBhvr>
                                        <p:cTn id="97" dur="500"/>
                                        <p:tgtEl>
                                          <p:spTgt spid="4">
                                            <p:graphicEl>
                                              <a:dgm id="{C86493D3-FB60-4C56-A56F-9BCBA804EF86}"/>
                                            </p:graphic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
                                            <p:graphicEl>
                                              <a:dgm id="{975F84D7-4525-4996-96F2-40C47ACC6C6F}"/>
                                            </p:graphicEl>
                                          </p:spTgt>
                                        </p:tgtEl>
                                        <p:attrNameLst>
                                          <p:attrName>style.visibility</p:attrName>
                                        </p:attrNameLst>
                                      </p:cBhvr>
                                      <p:to>
                                        <p:strVal val="visible"/>
                                      </p:to>
                                    </p:set>
                                    <p:animEffect transition="in" filter="fade">
                                      <p:cBhvr>
                                        <p:cTn id="100" dur="500"/>
                                        <p:tgtEl>
                                          <p:spTgt spid="4">
                                            <p:graphicEl>
                                              <a:dgm id="{975F84D7-4525-4996-96F2-40C47ACC6C6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
                                            <p:graphicEl>
                                              <a:dgm id="{F46622CC-18DA-45FF-A8CE-46513ABF2FF5}"/>
                                            </p:graphicEl>
                                          </p:spTgt>
                                        </p:tgtEl>
                                        <p:attrNameLst>
                                          <p:attrName>style.visibility</p:attrName>
                                        </p:attrNameLst>
                                      </p:cBhvr>
                                      <p:to>
                                        <p:strVal val="visible"/>
                                      </p:to>
                                    </p:set>
                                    <p:animEffect transition="in" filter="fade">
                                      <p:cBhvr>
                                        <p:cTn id="105" dur="500"/>
                                        <p:tgtEl>
                                          <p:spTgt spid="4">
                                            <p:graphicEl>
                                              <a:dgm id="{F46622CC-18DA-45FF-A8CE-46513ABF2FF5}"/>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
                                            <p:graphicEl>
                                              <a:dgm id="{5ED2FAF9-B52B-405B-B83B-172F0275507D}"/>
                                            </p:graphicEl>
                                          </p:spTgt>
                                        </p:tgtEl>
                                        <p:attrNameLst>
                                          <p:attrName>style.visibility</p:attrName>
                                        </p:attrNameLst>
                                      </p:cBhvr>
                                      <p:to>
                                        <p:strVal val="visible"/>
                                      </p:to>
                                    </p:set>
                                    <p:animEffect transition="in" filter="fade">
                                      <p:cBhvr>
                                        <p:cTn id="108" dur="500"/>
                                        <p:tgtEl>
                                          <p:spTgt spid="4">
                                            <p:graphicEl>
                                              <a:dgm id="{5ED2FAF9-B52B-405B-B83B-172F0275507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2429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07BC4-1AEE-4667-831D-638F43587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612" y="2529000"/>
            <a:ext cx="5250777" cy="1800000"/>
          </a:xfrm>
          <a:prstGeom prst="rect">
            <a:avLst/>
          </a:prstGeom>
        </p:spPr>
      </p:pic>
    </p:spTree>
    <p:extLst>
      <p:ext uri="{BB962C8B-B14F-4D97-AF65-F5344CB8AC3E}">
        <p14:creationId xmlns:p14="http://schemas.microsoft.com/office/powerpoint/2010/main" val="61224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585540-2A5D-4ED1-86D4-9A28C9B72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73B49D2-B6F4-4E9B-83E7-A1D2FBC082C8}"/>
              </a:ext>
            </a:extLst>
          </p:cNvPr>
          <p:cNvSpPr txBox="1"/>
          <p:nvPr/>
        </p:nvSpPr>
        <p:spPr>
          <a:xfrm>
            <a:off x="6471450" y="2779218"/>
            <a:ext cx="4820550" cy="3000821"/>
          </a:xfrm>
          <a:prstGeom prst="rect">
            <a:avLst/>
          </a:prstGeom>
          <a:noFill/>
        </p:spPr>
        <p:txBody>
          <a:bodyPr wrap="none" rtlCol="0">
            <a:spAutoFit/>
          </a:bodyPr>
          <a:lstStyle/>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المنهاج: منهاج تنمية المراحل.</a:t>
            </a:r>
          </a:p>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العنوان: ورشة كُتِب عليكم الصيام.</a:t>
            </a:r>
          </a:p>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الفئة المستهدفة: الأشبال والزهرات، الكشافة والمرشدات.</a:t>
            </a:r>
          </a:p>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المجال: التربية الدينيّة والثقافة الإسلاميّة.</a:t>
            </a:r>
          </a:p>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الإصدار: الثاني.</a:t>
            </a:r>
          </a:p>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تاريخ الإصدار: 01 نيسان 2022.</a:t>
            </a:r>
          </a:p>
          <a:p>
            <a:pPr algn="r" rtl="1">
              <a:lnSpc>
                <a:spcPct val="150000"/>
              </a:lnSpc>
            </a:pPr>
            <a:r>
              <a:rPr lang="ar-LB" dirty="0">
                <a:solidFill>
                  <a:srgbClr val="3B668C"/>
                </a:solidFill>
                <a:latin typeface="29LT Adir SemiBold" panose="00000706000000000000" pitchFamily="50" charset="-78"/>
                <a:cs typeface="29LT Adir SemiBold" panose="00000706000000000000" pitchFamily="50" charset="-78"/>
              </a:rPr>
              <a:t>الإعداد والإشراف: مفوّضية البرامج العامّة.</a:t>
            </a:r>
          </a:p>
        </p:txBody>
      </p:sp>
      <p:pic>
        <p:nvPicPr>
          <p:cNvPr id="12" name="Picture 11">
            <a:extLst>
              <a:ext uri="{FF2B5EF4-FFF2-40B4-BE49-F238E27FC236}">
                <a16:creationId xmlns:a16="http://schemas.microsoft.com/office/drawing/2014/main" id="{98A4DF0E-BD71-474B-86DF-34571E94936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9845" y="1399675"/>
            <a:ext cx="1552155" cy="973156"/>
          </a:xfrm>
          <a:prstGeom prst="rect">
            <a:avLst/>
          </a:prstGeom>
        </p:spPr>
      </p:pic>
    </p:spTree>
    <p:extLst>
      <p:ext uri="{BB962C8B-B14F-4D97-AF65-F5344CB8AC3E}">
        <p14:creationId xmlns:p14="http://schemas.microsoft.com/office/powerpoint/2010/main" val="4101892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585540-2A5D-4ED1-86D4-9A28C9B72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73B49D2-B6F4-4E9B-83E7-A1D2FBC082C8}"/>
              </a:ext>
            </a:extLst>
          </p:cNvPr>
          <p:cNvSpPr txBox="1"/>
          <p:nvPr/>
        </p:nvSpPr>
        <p:spPr>
          <a:xfrm>
            <a:off x="9886586" y="1928003"/>
            <a:ext cx="1433406" cy="854080"/>
          </a:xfrm>
          <a:prstGeom prst="rect">
            <a:avLst/>
          </a:prstGeom>
          <a:noFill/>
        </p:spPr>
        <p:txBody>
          <a:bodyPr wrap="none" rtlCol="0" anchor="ctr">
            <a:spAutoFit/>
          </a:bodyPr>
          <a:lstStyle/>
          <a:p>
            <a:pPr algn="r" rtl="1">
              <a:lnSpc>
                <a:spcPct val="150000"/>
              </a:lnSpc>
            </a:pPr>
            <a:r>
              <a:rPr lang="ar-LB" sz="3600" b="1" dirty="0">
                <a:solidFill>
                  <a:srgbClr val="3B668C"/>
                </a:solidFill>
                <a:latin typeface="29LT Adir SemiBold" panose="00000706000000000000" pitchFamily="50" charset="-78"/>
                <a:cs typeface="29LT Adir SemiBold" panose="00000706000000000000" pitchFamily="50" charset="-78"/>
              </a:rPr>
              <a:t>الأغراض</a:t>
            </a:r>
          </a:p>
        </p:txBody>
      </p:sp>
      <p:sp>
        <p:nvSpPr>
          <p:cNvPr id="2" name="TextBox 1">
            <a:extLst>
              <a:ext uri="{FF2B5EF4-FFF2-40B4-BE49-F238E27FC236}">
                <a16:creationId xmlns:a16="http://schemas.microsoft.com/office/drawing/2014/main" id="{2B8D93E4-C70A-4052-9792-1557D03B49BD}"/>
              </a:ext>
            </a:extLst>
          </p:cNvPr>
          <p:cNvSpPr txBox="1"/>
          <p:nvPr/>
        </p:nvSpPr>
        <p:spPr>
          <a:xfrm>
            <a:off x="4517976" y="2991006"/>
            <a:ext cx="6802016" cy="1938992"/>
          </a:xfrm>
          <a:prstGeom prst="rect">
            <a:avLst/>
          </a:prstGeom>
          <a:noFill/>
        </p:spPr>
        <p:txBody>
          <a:bodyPr wrap="square" rtlCol="0">
            <a:spAutoFit/>
          </a:bodyPr>
          <a:lstStyle/>
          <a:p>
            <a:pPr algn="r" rtl="1"/>
            <a:r>
              <a:rPr lang="ar-LB" sz="2000" dirty="0">
                <a:latin typeface="29LT Adir" panose="00000506000000000000" pitchFamily="50" charset="-78"/>
                <a:cs typeface="29LT Adir" panose="00000506000000000000" pitchFamily="50" charset="-78"/>
              </a:rPr>
              <a:t>يعدِّد/تعدِّد أربعة من مفطرات الصّوم (شبل/زهرة: 25).</a:t>
            </a:r>
          </a:p>
          <a:p>
            <a:pPr algn="r" rtl="1"/>
            <a:r>
              <a:rPr lang="ar-LB" sz="2000" dirty="0">
                <a:latin typeface="29LT Adir" panose="00000506000000000000" pitchFamily="50" charset="-78"/>
                <a:cs typeface="29LT Adir" panose="00000506000000000000" pitchFamily="50" charset="-78"/>
              </a:rPr>
              <a:t>يصوم ثلاثة أيّام من شهر رمضان المبارك (شبل: 48).</a:t>
            </a:r>
          </a:p>
          <a:p>
            <a:pPr algn="r" rtl="1"/>
            <a:r>
              <a:rPr lang="ar-LB" sz="2000" dirty="0">
                <a:latin typeface="29LT Adir" panose="00000506000000000000" pitchFamily="50" charset="-78"/>
                <a:cs typeface="29LT Adir" panose="00000506000000000000" pitchFamily="50" charset="-78"/>
              </a:rPr>
              <a:t>تصوم شهر رمضان المبارك. (زهرة: 62).</a:t>
            </a:r>
          </a:p>
          <a:p>
            <a:pPr algn="r" rtl="1"/>
            <a:endParaRPr lang="ar-LB" sz="2000" dirty="0">
              <a:latin typeface="29LT Adir" panose="00000506000000000000" pitchFamily="50" charset="-78"/>
              <a:cs typeface="29LT Adir" panose="00000506000000000000" pitchFamily="50" charset="-78"/>
            </a:endParaRPr>
          </a:p>
          <a:p>
            <a:pPr algn="r" rtl="1"/>
            <a:r>
              <a:rPr lang="ar-LB" sz="2000" dirty="0">
                <a:latin typeface="29LT Adir" panose="00000506000000000000" pitchFamily="50" charset="-78"/>
                <a:cs typeface="29LT Adir" panose="00000506000000000000" pitchFamily="50" charset="-78"/>
              </a:rPr>
              <a:t>يعدِّد/ تعدِّد أربعة من المفطرات (كشّاف/مرشدة: 16).</a:t>
            </a:r>
          </a:p>
          <a:p>
            <a:pPr algn="r" rtl="1"/>
            <a:r>
              <a:rPr lang="ar-LB" sz="2000" dirty="0">
                <a:latin typeface="29LT Adir" panose="00000506000000000000" pitchFamily="50" charset="-78"/>
                <a:cs typeface="29LT Adir" panose="00000506000000000000" pitchFamily="50" charset="-78"/>
              </a:rPr>
              <a:t>يصوم/ تصوم شهر رمضان المبارك (كشّاف/مرشدة: 39).</a:t>
            </a:r>
            <a:endParaRPr lang="en-US" sz="2000" dirty="0">
              <a:latin typeface="29LT Adir" panose="00000506000000000000" pitchFamily="50" charset="-78"/>
              <a:cs typeface="29LT Adir" panose="00000506000000000000" pitchFamily="50" charset="-78"/>
            </a:endParaRPr>
          </a:p>
        </p:txBody>
      </p:sp>
    </p:spTree>
    <p:extLst>
      <p:ext uri="{BB962C8B-B14F-4D97-AF65-F5344CB8AC3E}">
        <p14:creationId xmlns:p14="http://schemas.microsoft.com/office/powerpoint/2010/main" val="29769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032A25-A14C-4A36-93D6-3CF7B9071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027" y="0"/>
            <a:ext cx="9066973" cy="6858000"/>
          </a:xfrm>
          <a:prstGeom prst="rect">
            <a:avLst/>
          </a:prstGeom>
        </p:spPr>
      </p:pic>
      <p:pic>
        <p:nvPicPr>
          <p:cNvPr id="4" name="intro">
            <a:hlinkClick r:id="" action="ppaction://media"/>
            <a:extLst>
              <a:ext uri="{FF2B5EF4-FFF2-40B4-BE49-F238E27FC236}">
                <a16:creationId xmlns:a16="http://schemas.microsoft.com/office/drawing/2014/main" id="{DF11CD07-3F17-4FEE-9B87-074193173E76}"/>
              </a:ext>
            </a:extLst>
          </p:cNvPr>
          <p:cNvPicPr>
            <a:picLocks noGrp="1" noChangeAspect="1"/>
          </p:cNvPicPr>
          <p:nvPr>
            <p:ph idx="1"/>
            <a:videoFile r:link="rId1"/>
            <p:extLst>
              <p:ext uri="{DAA4B4D4-6D71-4841-9C94-3DE7FCFB9230}">
                <p14:media xmlns:p14="http://schemas.microsoft.com/office/powerpoint/2010/main" r:embed="rId2">
                  <p14:trim end="102840"/>
                </p14:media>
              </p:ext>
            </p:extLst>
          </p:nvPr>
        </p:nvPicPr>
        <p:blipFill>
          <a:blip r:embed="rId5"/>
          <a:stretch>
            <a:fillRect/>
          </a:stretch>
        </p:blipFill>
        <p:spPr>
          <a:xfrm>
            <a:off x="2380845" y="710570"/>
            <a:ext cx="7430309" cy="5436860"/>
          </a:xfrm>
        </p:spPr>
      </p:pic>
      <p:pic>
        <p:nvPicPr>
          <p:cNvPr id="5" name="Picture 4">
            <a:extLst>
              <a:ext uri="{FF2B5EF4-FFF2-40B4-BE49-F238E27FC236}">
                <a16:creationId xmlns:a16="http://schemas.microsoft.com/office/drawing/2014/main" id="{B69A0CC4-1EDA-4FD1-86BA-857FE2D0301E}"/>
              </a:ext>
            </a:extLst>
          </p:cNvPr>
          <p:cNvPicPr>
            <a:picLocks noChangeAspect="1"/>
          </p:cNvPicPr>
          <p:nvPr/>
        </p:nvPicPr>
        <p:blipFill rotWithShape="1">
          <a:blip r:embed="rId6">
            <a:extLst>
              <a:ext uri="{28A0092B-C50C-407E-A947-70E740481C1C}">
                <a14:useLocalDpi xmlns:a14="http://schemas.microsoft.com/office/drawing/2010/main" val="0"/>
              </a:ext>
            </a:extLst>
          </a:blip>
          <a:srcRect r="77883"/>
          <a:stretch/>
        </p:blipFill>
        <p:spPr>
          <a:xfrm>
            <a:off x="0" y="0"/>
            <a:ext cx="2696547" cy="6858000"/>
          </a:xfrm>
          <a:prstGeom prst="rect">
            <a:avLst/>
          </a:prstGeom>
        </p:spPr>
      </p:pic>
    </p:spTree>
    <p:extLst>
      <p:ext uri="{BB962C8B-B14F-4D97-AF65-F5344CB8AC3E}">
        <p14:creationId xmlns:p14="http://schemas.microsoft.com/office/powerpoint/2010/main" val="334119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مع الرسول </a:t>
            </a:r>
            <a:r>
              <a:rPr lang="ar-LB" sz="1500" dirty="0">
                <a:latin typeface="29LT Adir ExtraBold" panose="00000906000000000000" pitchFamily="50" charset="-78"/>
                <a:cs typeface="29LT Adir ExtraBold" panose="00000906000000000000" pitchFamily="50" charset="-78"/>
              </a:rPr>
              <a:t>(صلى الله عليه وآله) </a:t>
            </a:r>
            <a:r>
              <a:rPr lang="ar-LB" sz="3000" dirty="0">
                <a:latin typeface="29LT Adir ExtraBold" panose="00000906000000000000" pitchFamily="50" charset="-78"/>
                <a:cs typeface="29LT Adir ExtraBold" panose="00000906000000000000" pitchFamily="50" charset="-78"/>
              </a:rPr>
              <a:t>في استقبال شهر رمضان</a:t>
            </a:r>
            <a:endParaRPr lang="en-US" sz="3000" dirty="0">
              <a:latin typeface="29LT Adir ExtraBold" panose="00000906000000000000" pitchFamily="50" charset="-78"/>
              <a:cs typeface="29LT Adir ExtraBold" panose="00000906000000000000" pitchFamily="50" charset="-78"/>
            </a:endParaRPr>
          </a:p>
        </p:txBody>
      </p:sp>
      <p:sp>
        <p:nvSpPr>
          <p:cNvPr id="10" name="TextBox 9">
            <a:extLst>
              <a:ext uri="{FF2B5EF4-FFF2-40B4-BE49-F238E27FC236}">
                <a16:creationId xmlns:a16="http://schemas.microsoft.com/office/drawing/2014/main" id="{BA9B122B-5FF6-4DE3-8044-31C3322A3B3F}"/>
              </a:ext>
            </a:extLst>
          </p:cNvPr>
          <p:cNvSpPr txBox="1"/>
          <p:nvPr/>
        </p:nvSpPr>
        <p:spPr>
          <a:xfrm>
            <a:off x="2263840" y="1690688"/>
            <a:ext cx="7664321" cy="956031"/>
          </a:xfrm>
          <a:prstGeom prst="rect">
            <a:avLst/>
          </a:prstGeom>
          <a:noFill/>
        </p:spPr>
        <p:txBody>
          <a:bodyPr wrap="square">
            <a:spAutoFit/>
          </a:bodyPr>
          <a:lstStyle/>
          <a:p>
            <a:pPr algn="ctr" rtl="1">
              <a:lnSpc>
                <a:spcPct val="114000"/>
              </a:lnSpc>
            </a:pPr>
            <a:r>
              <a:rPr lang="ar-LB" sz="2500" dirty="0">
                <a:latin typeface="29LT Adir ExtraBold" panose="00000906000000000000" pitchFamily="50" charset="-78"/>
                <a:cs typeface="29LT Adir ExtraBold" panose="00000906000000000000" pitchFamily="50" charset="-78"/>
              </a:rPr>
              <a:t>استخرج أنا ومجموعتي الوصايا (كل مجموعة فقرة) التي وردت في خطبة الرسول </a:t>
            </a:r>
            <a:r>
              <a:rPr lang="ar-LB" sz="1250" dirty="0">
                <a:latin typeface="29LT Adir ExtraBold" panose="00000906000000000000" pitchFamily="50" charset="-78"/>
                <a:cs typeface="29LT Adir ExtraBold" panose="00000906000000000000" pitchFamily="50" charset="-78"/>
              </a:rPr>
              <a:t>(صلى الله عليه وآله)</a:t>
            </a:r>
            <a:r>
              <a:rPr lang="ar-LB" sz="2500" dirty="0">
                <a:latin typeface="29LT Adir ExtraBold" panose="00000906000000000000" pitchFamily="50" charset="-78"/>
                <a:cs typeface="29LT Adir ExtraBold" panose="00000906000000000000" pitchFamily="50" charset="-78"/>
              </a:rPr>
              <a:t> لنجعلها ضمن برنامجنا العملي لهذا الشهر المبارك</a:t>
            </a:r>
          </a:p>
        </p:txBody>
      </p:sp>
      <p:graphicFrame>
        <p:nvGraphicFramePr>
          <p:cNvPr id="11" name="Content Placeholder 3">
            <a:extLst>
              <a:ext uri="{FF2B5EF4-FFF2-40B4-BE49-F238E27FC236}">
                <a16:creationId xmlns:a16="http://schemas.microsoft.com/office/drawing/2014/main" id="{CEE1A2D2-C6F3-4F30-99C9-DB5C8EE526A9}"/>
              </a:ext>
            </a:extLst>
          </p:cNvPr>
          <p:cNvGraphicFramePr>
            <a:graphicFrameLocks/>
          </p:cNvGraphicFramePr>
          <p:nvPr>
            <p:extLst>
              <p:ext uri="{D42A27DB-BD31-4B8C-83A1-F6EECF244321}">
                <p14:modId xmlns:p14="http://schemas.microsoft.com/office/powerpoint/2010/main" val="1417221649"/>
              </p:ext>
            </p:extLst>
          </p:nvPr>
        </p:nvGraphicFramePr>
        <p:xfrm>
          <a:off x="556727" y="3153552"/>
          <a:ext cx="10797073" cy="3317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FD8869FF-2131-4CF8-A356-03674E5EA125}"/>
              </a:ext>
            </a:extLst>
          </p:cNvPr>
          <p:cNvSpPr txBox="1"/>
          <p:nvPr/>
        </p:nvSpPr>
        <p:spPr>
          <a:xfrm>
            <a:off x="1226199" y="2937339"/>
            <a:ext cx="10127601" cy="432426"/>
          </a:xfrm>
          <a:prstGeom prst="rect">
            <a:avLst/>
          </a:prstGeom>
          <a:noFill/>
        </p:spPr>
        <p:txBody>
          <a:bodyPr wrap="square">
            <a:spAutoFit/>
          </a:bodyPr>
          <a:lstStyle/>
          <a:p>
            <a:pPr algn="r" rtl="1">
              <a:lnSpc>
                <a:spcPct val="114000"/>
              </a:lnSpc>
            </a:pPr>
            <a:r>
              <a:rPr lang="ar-LB" sz="2000" dirty="0">
                <a:latin typeface="29LT Adir" panose="00000506000000000000" pitchFamily="50" charset="-78"/>
                <a:cs typeface="29LT Adir" panose="00000506000000000000" pitchFamily="50" charset="-78"/>
              </a:rPr>
              <a:t>أوصاني رسول الله </a:t>
            </a:r>
            <a:r>
              <a:rPr lang="ar-LB" sz="1000" dirty="0">
                <a:latin typeface="29LT Adir" panose="00000506000000000000" pitchFamily="50" charset="-78"/>
                <a:cs typeface="29LT Adir" panose="00000506000000000000" pitchFamily="50" charset="-78"/>
              </a:rPr>
              <a:t>(صلى الله عليه وآله) </a:t>
            </a:r>
            <a:r>
              <a:rPr lang="ar-LB" sz="2000" dirty="0">
                <a:latin typeface="29LT Adir" panose="00000506000000000000" pitchFamily="50" charset="-78"/>
                <a:cs typeface="29LT Adir" panose="00000506000000000000" pitchFamily="50" charset="-78"/>
              </a:rPr>
              <a:t>في هذا الشهر أن:</a:t>
            </a:r>
          </a:p>
        </p:txBody>
      </p:sp>
      <p:sp>
        <p:nvSpPr>
          <p:cNvPr id="9" name="Rectangle: Rounded Corners 8">
            <a:hlinkClick r:id="rId7" action="ppaction://hlinksldjump"/>
            <a:extLst>
              <a:ext uri="{FF2B5EF4-FFF2-40B4-BE49-F238E27FC236}">
                <a16:creationId xmlns:a16="http://schemas.microsoft.com/office/drawing/2014/main" id="{DB00D6AD-BAA0-4D31-A800-D07FB3E23FB3}"/>
              </a:ext>
            </a:extLst>
          </p:cNvPr>
          <p:cNvSpPr/>
          <p:nvPr/>
        </p:nvSpPr>
        <p:spPr>
          <a:xfrm>
            <a:off x="2263839" y="2646719"/>
            <a:ext cx="1132504" cy="432426"/>
          </a:xfrm>
          <a:prstGeom prst="roundRect">
            <a:avLst/>
          </a:prstGeom>
          <a:solidFill>
            <a:srgbClr val="ACD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1600" dirty="0">
                <a:solidFill>
                  <a:srgbClr val="023059"/>
                </a:solidFill>
                <a:latin typeface="29LT Adir ExtraBold" panose="00000906000000000000" pitchFamily="50" charset="-78"/>
                <a:cs typeface="29LT Adir ExtraBold" panose="00000906000000000000" pitchFamily="50" charset="-78"/>
              </a:rPr>
              <a:t>نصّ الخطبة</a:t>
            </a:r>
            <a:endParaRPr lang="en-US" sz="1600" dirty="0">
              <a:solidFill>
                <a:srgbClr val="023059"/>
              </a:solidFill>
              <a:latin typeface="29LT Adir ExtraBold" panose="00000906000000000000" pitchFamily="50" charset="-78"/>
              <a:cs typeface="29LT Adir ExtraBold" panose="00000906000000000000" pitchFamily="50" charset="-78"/>
            </a:endParaRPr>
          </a:p>
        </p:txBody>
      </p:sp>
    </p:spTree>
    <p:extLst>
      <p:ext uri="{BB962C8B-B14F-4D97-AF65-F5344CB8AC3E}">
        <p14:creationId xmlns:p14="http://schemas.microsoft.com/office/powerpoint/2010/main" val="42444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graphicEl>
                                              <a:dgm id="{292DEE84-B997-47EC-89FF-B44E941CDE76}"/>
                                            </p:graphicEl>
                                          </p:spTgt>
                                        </p:tgtEl>
                                        <p:attrNameLst>
                                          <p:attrName>style.visibility</p:attrName>
                                        </p:attrNameLst>
                                      </p:cBhvr>
                                      <p:to>
                                        <p:strVal val="visible"/>
                                      </p:to>
                                    </p:set>
                                    <p:animEffect transition="in" filter="fade">
                                      <p:cBhvr>
                                        <p:cTn id="27" dur="500"/>
                                        <p:tgtEl>
                                          <p:spTgt spid="11">
                                            <p:graphicEl>
                                              <a:dgm id="{292DEE84-B997-47EC-89FF-B44E941CDE7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graphicEl>
                                              <a:dgm id="{FC83E395-F508-4E32-B164-F64818659A34}"/>
                                            </p:graphicEl>
                                          </p:spTgt>
                                        </p:tgtEl>
                                        <p:attrNameLst>
                                          <p:attrName>style.visibility</p:attrName>
                                        </p:attrNameLst>
                                      </p:cBhvr>
                                      <p:to>
                                        <p:strVal val="visible"/>
                                      </p:to>
                                    </p:set>
                                    <p:animEffect transition="in" filter="fade">
                                      <p:cBhvr>
                                        <p:cTn id="32" dur="500"/>
                                        <p:tgtEl>
                                          <p:spTgt spid="11">
                                            <p:graphicEl>
                                              <a:dgm id="{FC83E395-F508-4E32-B164-F64818659A3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graphicEl>
                                              <a:dgm id="{37843792-DE2C-4DC7-AB8F-1E14817CE45F}"/>
                                            </p:graphicEl>
                                          </p:spTgt>
                                        </p:tgtEl>
                                        <p:attrNameLst>
                                          <p:attrName>style.visibility</p:attrName>
                                        </p:attrNameLst>
                                      </p:cBhvr>
                                      <p:to>
                                        <p:strVal val="visible"/>
                                      </p:to>
                                    </p:set>
                                    <p:animEffect transition="in" filter="fade">
                                      <p:cBhvr>
                                        <p:cTn id="37" dur="500"/>
                                        <p:tgtEl>
                                          <p:spTgt spid="11">
                                            <p:graphicEl>
                                              <a:dgm id="{37843792-DE2C-4DC7-AB8F-1E14817CE45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graphicEl>
                                              <a:dgm id="{C1CB0074-DF24-45C2-8FF4-EE70935D3D35}"/>
                                            </p:graphicEl>
                                          </p:spTgt>
                                        </p:tgtEl>
                                        <p:attrNameLst>
                                          <p:attrName>style.visibility</p:attrName>
                                        </p:attrNameLst>
                                      </p:cBhvr>
                                      <p:to>
                                        <p:strVal val="visible"/>
                                      </p:to>
                                    </p:set>
                                    <p:animEffect transition="in" filter="fade">
                                      <p:cBhvr>
                                        <p:cTn id="42" dur="500"/>
                                        <p:tgtEl>
                                          <p:spTgt spid="11">
                                            <p:graphicEl>
                                              <a:dgm id="{C1CB0074-DF24-45C2-8FF4-EE70935D3D35}"/>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graphicEl>
                                              <a:dgm id="{B136B602-9B4E-4548-B68E-1B3D154A0E73}"/>
                                            </p:graphicEl>
                                          </p:spTgt>
                                        </p:tgtEl>
                                        <p:attrNameLst>
                                          <p:attrName>style.visibility</p:attrName>
                                        </p:attrNameLst>
                                      </p:cBhvr>
                                      <p:to>
                                        <p:strVal val="visible"/>
                                      </p:to>
                                    </p:set>
                                    <p:animEffect transition="in" filter="fade">
                                      <p:cBhvr>
                                        <p:cTn id="47" dur="500"/>
                                        <p:tgtEl>
                                          <p:spTgt spid="11">
                                            <p:graphicEl>
                                              <a:dgm id="{B136B602-9B4E-4548-B68E-1B3D154A0E7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graphicEl>
                                              <a:dgm id="{4B089784-A94D-4410-99FE-7244B958B3AA}"/>
                                            </p:graphicEl>
                                          </p:spTgt>
                                        </p:tgtEl>
                                        <p:attrNameLst>
                                          <p:attrName>style.visibility</p:attrName>
                                        </p:attrNameLst>
                                      </p:cBhvr>
                                      <p:to>
                                        <p:strVal val="visible"/>
                                      </p:to>
                                    </p:set>
                                    <p:animEffect transition="in" filter="fade">
                                      <p:cBhvr>
                                        <p:cTn id="52" dur="500"/>
                                        <p:tgtEl>
                                          <p:spTgt spid="11">
                                            <p:graphicEl>
                                              <a:dgm id="{4B089784-A94D-4410-99FE-7244B958B3A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graphicEl>
                                              <a:dgm id="{9A1308CD-9233-4D15-93BA-5A1EB8EE001F}"/>
                                            </p:graphicEl>
                                          </p:spTgt>
                                        </p:tgtEl>
                                        <p:attrNameLst>
                                          <p:attrName>style.visibility</p:attrName>
                                        </p:attrNameLst>
                                      </p:cBhvr>
                                      <p:to>
                                        <p:strVal val="visible"/>
                                      </p:to>
                                    </p:set>
                                    <p:animEffect transition="in" filter="fade">
                                      <p:cBhvr>
                                        <p:cTn id="57" dur="500"/>
                                        <p:tgtEl>
                                          <p:spTgt spid="11">
                                            <p:graphicEl>
                                              <a:dgm id="{9A1308CD-9233-4D15-93BA-5A1EB8EE001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graphicEl>
                                              <a:dgm id="{030F7BB8-FDD2-4A68-AA70-C4817C13E298}"/>
                                            </p:graphicEl>
                                          </p:spTgt>
                                        </p:tgtEl>
                                        <p:attrNameLst>
                                          <p:attrName>style.visibility</p:attrName>
                                        </p:attrNameLst>
                                      </p:cBhvr>
                                      <p:to>
                                        <p:strVal val="visible"/>
                                      </p:to>
                                    </p:set>
                                    <p:animEffect transition="in" filter="fade">
                                      <p:cBhvr>
                                        <p:cTn id="62" dur="500"/>
                                        <p:tgtEl>
                                          <p:spTgt spid="11">
                                            <p:graphicEl>
                                              <a:dgm id="{030F7BB8-FDD2-4A68-AA70-C4817C13E298}"/>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graphicEl>
                                              <a:dgm id="{1F2100F0-5A71-45B6-8C41-9F664725452D}"/>
                                            </p:graphicEl>
                                          </p:spTgt>
                                        </p:tgtEl>
                                        <p:attrNameLst>
                                          <p:attrName>style.visibility</p:attrName>
                                        </p:attrNameLst>
                                      </p:cBhvr>
                                      <p:to>
                                        <p:strVal val="visible"/>
                                      </p:to>
                                    </p:set>
                                    <p:animEffect transition="in" filter="fade">
                                      <p:cBhvr>
                                        <p:cTn id="67" dur="500"/>
                                        <p:tgtEl>
                                          <p:spTgt spid="11">
                                            <p:graphicEl>
                                              <a:dgm id="{1F2100F0-5A71-45B6-8C41-9F664725452D}"/>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graphicEl>
                                              <a:dgm id="{0DB2D9F3-1C3C-47F1-9508-215ACEBAF3E2}"/>
                                            </p:graphicEl>
                                          </p:spTgt>
                                        </p:tgtEl>
                                        <p:attrNameLst>
                                          <p:attrName>style.visibility</p:attrName>
                                        </p:attrNameLst>
                                      </p:cBhvr>
                                      <p:to>
                                        <p:strVal val="visible"/>
                                      </p:to>
                                    </p:set>
                                    <p:animEffect transition="in" filter="fade">
                                      <p:cBhvr>
                                        <p:cTn id="72" dur="500"/>
                                        <p:tgtEl>
                                          <p:spTgt spid="11">
                                            <p:graphicEl>
                                              <a:dgm id="{0DB2D9F3-1C3C-47F1-9508-215ACEBAF3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Graphic spid="11" grpId="0">
        <p:bldSub>
          <a:bldDgm bld="one"/>
        </p:bldSub>
      </p:bldGraphic>
      <p:bldP spid="1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DF52FF58-E8B2-4F08-8075-EF7B6B8342F0}"/>
              </a:ext>
            </a:extLst>
          </p:cNvPr>
          <p:cNvSpPr>
            <a:spLocks noGrp="1"/>
          </p:cNvSpPr>
          <p:nvPr>
            <p:ph idx="1"/>
          </p:nvPr>
        </p:nvSpPr>
        <p:spPr>
          <a:xfrm>
            <a:off x="838200" y="523081"/>
            <a:ext cx="10515600" cy="5811838"/>
          </a:xfrm>
        </p:spPr>
        <p:txBody>
          <a:bodyPr anchor="ctr">
            <a:noAutofit/>
          </a:bodyPr>
          <a:lstStyle/>
          <a:p>
            <a:pPr marL="0" indent="0" algn="just" rtl="1" eaLnBrk="1" hangingPunct="1">
              <a:lnSpc>
                <a:spcPct val="114000"/>
              </a:lnSpc>
              <a:buNone/>
            </a:pPr>
            <a:r>
              <a:rPr lang="ar-LB" altLang="en-US" sz="2000" dirty="0">
                <a:latin typeface="29LT Adir" panose="00000506000000000000" pitchFamily="50" charset="-78"/>
                <a:cs typeface="29LT Adir" panose="00000506000000000000" pitchFamily="50" charset="-78"/>
              </a:rPr>
              <a:t>ورد</a:t>
            </a:r>
            <a:r>
              <a:rPr lang="ar-SA" altLang="en-US" sz="2000" dirty="0">
                <a:latin typeface="29LT Adir" panose="00000506000000000000" pitchFamily="50" charset="-78"/>
                <a:cs typeface="29LT Adir" panose="00000506000000000000" pitchFamily="50" charset="-78"/>
              </a:rPr>
              <a:t> عن أمير المؤمنين </a:t>
            </a:r>
            <a:r>
              <a:rPr lang="ar-SA" altLang="en-US" sz="1000" dirty="0">
                <a:latin typeface="29LT Adir" panose="00000506000000000000" pitchFamily="50" charset="-78"/>
                <a:cs typeface="29LT Adir" panose="00000506000000000000" pitchFamily="50" charset="-78"/>
              </a:rPr>
              <a:t>(عليه السلام)</a:t>
            </a:r>
            <a:r>
              <a:rPr lang="ar-LB" altLang="en-US" sz="2000" dirty="0">
                <a:latin typeface="29LT Adir" panose="00000506000000000000" pitchFamily="50" charset="-78"/>
                <a:cs typeface="29LT Adir" panose="00000506000000000000" pitchFamily="50" charset="-78"/>
              </a:rPr>
              <a:t>: </a:t>
            </a:r>
            <a:r>
              <a:rPr lang="ar-SA" altLang="en-US" sz="2000" dirty="0">
                <a:latin typeface="29LT Adir" panose="00000506000000000000" pitchFamily="50" charset="-78"/>
                <a:cs typeface="29LT Adir" panose="00000506000000000000" pitchFamily="50" charset="-78"/>
              </a:rPr>
              <a:t>إنّ رسول الله </a:t>
            </a:r>
            <a:r>
              <a:rPr lang="ar-SA" altLang="en-US" sz="1000" dirty="0">
                <a:latin typeface="29LT Adir" panose="00000506000000000000" pitchFamily="50" charset="-78"/>
                <a:cs typeface="29LT Adir" panose="00000506000000000000" pitchFamily="50" charset="-78"/>
              </a:rPr>
              <a:t>(صلى الله عليه وآله) </a:t>
            </a:r>
            <a:r>
              <a:rPr lang="ar-SA" altLang="en-US" sz="2000" dirty="0">
                <a:latin typeface="29LT Adir" panose="00000506000000000000" pitchFamily="50" charset="-78"/>
                <a:cs typeface="29LT Adir" panose="00000506000000000000" pitchFamily="50" charset="-78"/>
              </a:rPr>
              <a:t>خط</a:t>
            </a:r>
            <a:r>
              <a:rPr lang="ar-LB" altLang="en-US" sz="2000" dirty="0">
                <a:latin typeface="29LT Adir" panose="00000506000000000000" pitchFamily="50" charset="-78"/>
                <a:cs typeface="29LT Adir" panose="00000506000000000000" pitchFamily="50" charset="-78"/>
              </a:rPr>
              <a:t>َ</a:t>
            </a:r>
            <a:r>
              <a:rPr lang="ar-SA" altLang="en-US" sz="2000" dirty="0">
                <a:latin typeface="29LT Adir" panose="00000506000000000000" pitchFamily="50" charset="-78"/>
                <a:cs typeface="29LT Adir" panose="00000506000000000000" pitchFamily="50" charset="-78"/>
              </a:rPr>
              <a:t>ب</a:t>
            </a:r>
            <a:r>
              <a:rPr lang="ar-LB" altLang="en-US" sz="2000" dirty="0">
                <a:latin typeface="29LT Adir" panose="00000506000000000000" pitchFamily="50" charset="-78"/>
                <a:cs typeface="29LT Adir" panose="00000506000000000000" pitchFamily="50" charset="-78"/>
              </a:rPr>
              <a:t>َ</a:t>
            </a:r>
            <a:r>
              <a:rPr lang="ar-SA" altLang="en-US" sz="2000" dirty="0">
                <a:latin typeface="29LT Adir" panose="00000506000000000000" pitchFamily="50" charset="-78"/>
                <a:cs typeface="29LT Adir" panose="00000506000000000000" pitchFamily="50" charset="-78"/>
              </a:rPr>
              <a:t>نا ذات يوم</a:t>
            </a:r>
            <a:r>
              <a:rPr lang="ar-LB" altLang="en-US" sz="2000" dirty="0">
                <a:latin typeface="29LT Adir" panose="00000506000000000000" pitchFamily="50" charset="-78"/>
                <a:cs typeface="29LT Adir" panose="00000506000000000000" pitchFamily="50" charset="-78"/>
              </a:rPr>
              <a:t>،</a:t>
            </a:r>
            <a:r>
              <a:rPr lang="ar-SA" altLang="en-US" sz="2000" dirty="0">
                <a:latin typeface="29LT Adir" panose="00000506000000000000" pitchFamily="50" charset="-78"/>
                <a:cs typeface="29LT Adir" panose="00000506000000000000" pitchFamily="50" charset="-78"/>
              </a:rPr>
              <a:t> فقال:</a:t>
            </a:r>
            <a:endParaRPr lang="ar-LB" altLang="en-US" sz="2000" dirty="0">
              <a:latin typeface="29LT Adir" panose="00000506000000000000" pitchFamily="50" charset="-78"/>
              <a:cs typeface="29LT Adir" panose="00000506000000000000" pitchFamily="50" charset="-78"/>
            </a:endParaRPr>
          </a:p>
          <a:p>
            <a:pPr algn="just" rtl="1">
              <a:lnSpc>
                <a:spcPct val="114000"/>
              </a:lnSpc>
            </a:pPr>
            <a:r>
              <a:rPr lang="ar-SA" altLang="en-US" sz="2000" dirty="0">
                <a:latin typeface="29LT Adir" panose="00000506000000000000" pitchFamily="50" charset="-78"/>
                <a:cs typeface="29LT Adir" panose="00000506000000000000" pitchFamily="50" charset="-78"/>
              </a:rPr>
              <a:t>أي</a:t>
            </a:r>
            <a:r>
              <a:rPr lang="ar-LB" altLang="en-US" sz="2000" dirty="0">
                <a:latin typeface="29LT Adir" panose="00000506000000000000" pitchFamily="50" charset="-78"/>
                <a:cs typeface="29LT Adir" panose="00000506000000000000" pitchFamily="50" charset="-78"/>
              </a:rPr>
              <a:t>ّ</a:t>
            </a:r>
            <a:r>
              <a:rPr lang="ar-SA" altLang="en-US" sz="2000" dirty="0">
                <a:latin typeface="29LT Adir" panose="00000506000000000000" pitchFamily="50" charset="-78"/>
                <a:cs typeface="29LT Adir" panose="00000506000000000000" pitchFamily="50" charset="-78"/>
              </a:rPr>
              <a:t>ها الن</a:t>
            </a:r>
            <a:r>
              <a:rPr lang="ar-LB" altLang="en-US" sz="2000" dirty="0">
                <a:latin typeface="29LT Adir" panose="00000506000000000000" pitchFamily="50" charset="-78"/>
                <a:cs typeface="29LT Adir" panose="00000506000000000000" pitchFamily="50" charset="-78"/>
              </a:rPr>
              <a:t>ّ</a:t>
            </a:r>
            <a:r>
              <a:rPr lang="ar-SA" altLang="en-US" sz="2000" dirty="0">
                <a:latin typeface="29LT Adir" panose="00000506000000000000" pitchFamily="50" charset="-78"/>
                <a:cs typeface="29LT Adir" panose="00000506000000000000" pitchFamily="50" charset="-78"/>
              </a:rPr>
              <a:t>اس، إنّه قد أقبل إليكم شهر الله بالبركة والرحمة</a:t>
            </a:r>
            <a:r>
              <a:rPr lang="ar-LB" altLang="en-US" sz="2000" dirty="0">
                <a:latin typeface="29LT Adir" panose="00000506000000000000" pitchFamily="50" charset="-78"/>
                <a:cs typeface="29LT Adir" panose="00000506000000000000" pitchFamily="50" charset="-78"/>
              </a:rPr>
              <a:t> </a:t>
            </a:r>
            <a:r>
              <a:rPr lang="ar-SA" altLang="en-US" sz="2000" dirty="0">
                <a:latin typeface="29LT Adir" panose="00000506000000000000" pitchFamily="50" charset="-78"/>
                <a:cs typeface="29LT Adir" panose="00000506000000000000" pitchFamily="50" charset="-78"/>
              </a:rPr>
              <a:t>والمغفرة، شهر هو عند الله أفضل الشهور، وأيامه أفضل الأيام، ولياليه أفضل الليالي، وساعاته أفضل الساعات</a:t>
            </a:r>
            <a:r>
              <a:rPr lang="ar-LB" altLang="en-US" sz="2000" dirty="0">
                <a:latin typeface="29LT Adir" panose="00000506000000000000" pitchFamily="50" charset="-78"/>
                <a:cs typeface="29LT Adir" panose="00000506000000000000" pitchFamily="50" charset="-78"/>
              </a:rPr>
              <a:t>.</a:t>
            </a:r>
          </a:p>
          <a:p>
            <a:pPr algn="just" rtl="1">
              <a:lnSpc>
                <a:spcPct val="114000"/>
              </a:lnSpc>
            </a:pPr>
            <a:r>
              <a:rPr lang="ar-SA" altLang="en-US" sz="2000" dirty="0">
                <a:latin typeface="29LT Adir" panose="00000506000000000000" pitchFamily="50" charset="-78"/>
                <a:cs typeface="29LT Adir" panose="00000506000000000000" pitchFamily="50" charset="-78"/>
              </a:rPr>
              <a:t>هو شهر دُعيتم فيه إلى ضيافة الله، وجُعلتم فيه من أهل كرامة الله، أنفاسكم فيه تسبيح، ونومكم فيه عبادة، وعملكم فيه مقبول، ودعاؤكم فيه مستجاب، فاسألوا الله ربكم بنيّات صادقة، وقلوب طاهرة أن يوفقكم لصيامه، وتلاوة كتابه، ف</a:t>
            </a:r>
            <a:r>
              <a:rPr lang="ar-LB" altLang="en-US" sz="2000" dirty="0">
                <a:latin typeface="29LT Adir" panose="00000506000000000000" pitchFamily="50" charset="-78"/>
                <a:cs typeface="29LT Adir" panose="00000506000000000000" pitchFamily="50" charset="-78"/>
              </a:rPr>
              <a:t>إ</a:t>
            </a:r>
            <a:r>
              <a:rPr lang="ar-SA" altLang="en-US" sz="2000" dirty="0">
                <a:latin typeface="29LT Adir" panose="00000506000000000000" pitchFamily="50" charset="-78"/>
                <a:cs typeface="29LT Adir" panose="00000506000000000000" pitchFamily="50" charset="-78"/>
              </a:rPr>
              <a:t>نّ الشقي من حُرم غفران الله في هذا الشهر العظيم</a:t>
            </a:r>
            <a:r>
              <a:rPr lang="ar-LB" altLang="en-US" sz="2000" dirty="0">
                <a:latin typeface="29LT Adir" panose="00000506000000000000" pitchFamily="50" charset="-78"/>
                <a:cs typeface="29LT Adir" panose="00000506000000000000" pitchFamily="50" charset="-78"/>
              </a:rPr>
              <a:t>.</a:t>
            </a:r>
          </a:p>
          <a:p>
            <a:pPr algn="just" rtl="1">
              <a:lnSpc>
                <a:spcPct val="114000"/>
              </a:lnSpc>
            </a:pPr>
            <a:r>
              <a:rPr lang="ar-LB" altLang="en-US" sz="2000" dirty="0">
                <a:latin typeface="29LT Adir" panose="00000506000000000000" pitchFamily="50" charset="-78"/>
                <a:cs typeface="29LT Adir" panose="00000506000000000000" pitchFamily="50" charset="-78"/>
              </a:rPr>
              <a:t>واذكروا بجوعكم وعطشكم فيه جوع يوم القيامة وعطشه، وتصدقوا على فقرائكم ومساكينكم، ووقّروا كباركم، وارحموا صغاركم، وصِلوا أرحامكم، واحفظوا ألسنتكم، وغُضّوا عمّا لا يحلّ النظر إليه أبصاركم، وعمّا لا يحلّ الاستماع إليه أسماعكم، وتحنّنوا على أيتام الناس، يُتحنّن على </a:t>
            </a:r>
            <a:r>
              <a:rPr lang="ar-LB" altLang="en-US" sz="2000" dirty="0" err="1">
                <a:latin typeface="29LT Adir" panose="00000506000000000000" pitchFamily="50" charset="-78"/>
                <a:cs typeface="29LT Adir" panose="00000506000000000000" pitchFamily="50" charset="-78"/>
              </a:rPr>
              <a:t>أيتامكم</a:t>
            </a:r>
            <a:r>
              <a:rPr lang="ar-LB" altLang="en-US" sz="2000" dirty="0">
                <a:latin typeface="29LT Adir" panose="00000506000000000000" pitchFamily="50" charset="-78"/>
                <a:cs typeface="29LT Adir" panose="00000506000000000000" pitchFamily="50" charset="-78"/>
              </a:rPr>
              <a:t>، وتوبوا إلى الله من ذنوبكم، وارفعوا إليه أيديكم بالدعاء في أوقات صلواتكم، فإنها أفضل الساعات، ينظر الله فيها إلى عباده، يجيبهم إذا ناجوه، ويلبيهم إذا نادوه، ويعطيهم إذا سألوه، ويستجيب لهم إذا دعوه.</a:t>
            </a:r>
          </a:p>
          <a:p>
            <a:pPr algn="just" rtl="1">
              <a:lnSpc>
                <a:spcPct val="114000"/>
              </a:lnSpc>
            </a:pPr>
            <a:r>
              <a:rPr lang="ar-LB" altLang="en-US" sz="2000" dirty="0">
                <a:latin typeface="29LT Adir" panose="00000506000000000000" pitchFamily="50" charset="-78"/>
                <a:cs typeface="29LT Adir" panose="00000506000000000000" pitchFamily="50" charset="-78"/>
              </a:rPr>
              <a:t>أيها الناس، إن أنفسكم مرهونة بأعمالكم، ففكّوها باستغفاركم، وظهوركم ثقيلة من أوزاركم، فخففوا عنها بطول سجودكم، واعلموا أن الله أقسم </a:t>
            </a:r>
            <a:r>
              <a:rPr lang="ar-LB" altLang="en-US" sz="2000" dirty="0" err="1">
                <a:latin typeface="29LT Adir" panose="00000506000000000000" pitchFamily="50" charset="-78"/>
                <a:cs typeface="29LT Adir" panose="00000506000000000000" pitchFamily="50" charset="-78"/>
              </a:rPr>
              <a:t>بعزّته</a:t>
            </a:r>
            <a:r>
              <a:rPr lang="ar-LB" altLang="en-US" sz="2000" dirty="0">
                <a:latin typeface="29LT Adir" panose="00000506000000000000" pitchFamily="50" charset="-78"/>
                <a:cs typeface="29LT Adir" panose="00000506000000000000" pitchFamily="50" charset="-78"/>
              </a:rPr>
              <a:t> أن لا يعذب المصلّين والساجدين، وأن لا يروّعهم بالنار يوم قيام الناس لرب العالمين.</a:t>
            </a:r>
          </a:p>
          <a:p>
            <a:pPr algn="just" rtl="1">
              <a:lnSpc>
                <a:spcPct val="114000"/>
              </a:lnSpc>
            </a:pPr>
            <a:r>
              <a:rPr lang="ar-LB" altLang="en-US" sz="2000" dirty="0">
                <a:latin typeface="29LT Adir" panose="00000506000000000000" pitchFamily="50" charset="-78"/>
                <a:cs typeface="29LT Adir" panose="00000506000000000000" pitchFamily="50" charset="-78"/>
              </a:rPr>
              <a:t>أيها الناس، من فطّر منكم صائمًا مؤمنًا في هذا الشهر، كان له بذلك عند الله عتق رقبة، ومغفرة لِما مضى من ذنوبه.</a:t>
            </a:r>
          </a:p>
        </p:txBody>
      </p:sp>
      <p:sp>
        <p:nvSpPr>
          <p:cNvPr id="5" name="Action Button: Go Home 4">
            <a:hlinkClick r:id="rId2" action="ppaction://hlinksldjump" highlightClick="1"/>
            <a:extLst>
              <a:ext uri="{FF2B5EF4-FFF2-40B4-BE49-F238E27FC236}">
                <a16:creationId xmlns:a16="http://schemas.microsoft.com/office/drawing/2014/main" id="{C48AB112-D83B-420C-BE3E-3BEF5BC08FFB}"/>
              </a:ext>
            </a:extLst>
          </p:cNvPr>
          <p:cNvSpPr/>
          <p:nvPr/>
        </p:nvSpPr>
        <p:spPr>
          <a:xfrm>
            <a:off x="360000" y="6138000"/>
            <a:ext cx="360000" cy="360000"/>
          </a:xfrm>
          <a:prstGeom prst="actionButtonHome">
            <a:avLst/>
          </a:prstGeom>
          <a:solidFill>
            <a:srgbClr val="ACD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25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ثبوت الهلال</a:t>
            </a:r>
            <a:endParaRPr lang="en-US" sz="3000" dirty="0">
              <a:latin typeface="29LT Adir ExtraBold" panose="00000906000000000000" pitchFamily="50" charset="-78"/>
              <a:cs typeface="29LT Adir ExtraBold" panose="00000906000000000000" pitchFamily="50" charset="-78"/>
            </a:endParaRPr>
          </a:p>
        </p:txBody>
      </p:sp>
      <p:pic>
        <p:nvPicPr>
          <p:cNvPr id="7" name="Picture 2" descr="C:\Documents and Settings\PC\Desktop\كتب عليكم الصيام\223.bmp">
            <a:extLst>
              <a:ext uri="{FF2B5EF4-FFF2-40B4-BE49-F238E27FC236}">
                <a16:creationId xmlns:a16="http://schemas.microsoft.com/office/drawing/2014/main" id="{91A031F5-4C59-4738-8C20-6AEF36471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مربع نص 4">
            <a:extLst>
              <a:ext uri="{FF2B5EF4-FFF2-40B4-BE49-F238E27FC236}">
                <a16:creationId xmlns:a16="http://schemas.microsoft.com/office/drawing/2014/main" id="{C5DF6543-531F-45D5-8C7F-35400D65CFF3}"/>
              </a:ext>
            </a:extLst>
          </p:cNvPr>
          <p:cNvSpPr txBox="1">
            <a:spLocks noChangeArrowheads="1"/>
          </p:cNvSpPr>
          <p:nvPr/>
        </p:nvSpPr>
        <p:spPr bwMode="auto">
          <a:xfrm>
            <a:off x="5184743" y="4976322"/>
            <a:ext cx="28657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LB" altLang="en-US" sz="2000" dirty="0">
                <a:latin typeface="29LT Adir" panose="00000506000000000000" pitchFamily="50" charset="-78"/>
                <a:cs typeface="29LT Adir" panose="00000506000000000000" pitchFamily="50" charset="-78"/>
              </a:rPr>
              <a:t>متى يجب علينا أن نبدأ الصيام يا حسن؟</a:t>
            </a:r>
          </a:p>
        </p:txBody>
      </p:sp>
      <p:sp>
        <p:nvSpPr>
          <p:cNvPr id="9" name="مربع نص 5">
            <a:extLst>
              <a:ext uri="{FF2B5EF4-FFF2-40B4-BE49-F238E27FC236}">
                <a16:creationId xmlns:a16="http://schemas.microsoft.com/office/drawing/2014/main" id="{9E535307-4111-4FBF-B4E0-2A9F88C468C4}"/>
              </a:ext>
            </a:extLst>
          </p:cNvPr>
          <p:cNvSpPr txBox="1">
            <a:spLocks noChangeArrowheads="1"/>
          </p:cNvSpPr>
          <p:nvPr/>
        </p:nvSpPr>
        <p:spPr bwMode="auto">
          <a:xfrm>
            <a:off x="0" y="5460918"/>
            <a:ext cx="21116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LB" altLang="en-US" sz="2000" dirty="0">
                <a:latin typeface="29LT Adir" panose="00000506000000000000" pitchFamily="50" charset="-78"/>
                <a:cs typeface="29LT Adir" panose="00000506000000000000" pitchFamily="50" charset="-78"/>
              </a:rPr>
              <a:t>حينما</a:t>
            </a:r>
            <a:r>
              <a:rPr lang="ar-LB" altLang="en-US" sz="2400" dirty="0">
                <a:cs typeface="Al-Hadith1" pitchFamily="2" charset="0"/>
              </a:rPr>
              <a:t> </a:t>
            </a:r>
            <a:r>
              <a:rPr lang="ar-LB" altLang="en-US" sz="2000" dirty="0">
                <a:latin typeface="29LT Adir" panose="00000506000000000000" pitchFamily="50" charset="-78"/>
                <a:cs typeface="29LT Adir" panose="00000506000000000000" pitchFamily="50" charset="-78"/>
              </a:rPr>
              <a:t>يثبت هلال شهر رمضان يا محمد.</a:t>
            </a:r>
          </a:p>
        </p:txBody>
      </p:sp>
      <p:sp>
        <p:nvSpPr>
          <p:cNvPr id="11" name="مربع نص 6">
            <a:extLst>
              <a:ext uri="{FF2B5EF4-FFF2-40B4-BE49-F238E27FC236}">
                <a16:creationId xmlns:a16="http://schemas.microsoft.com/office/drawing/2014/main" id="{F8F8BAD8-9B7B-45A7-A8CF-29F79284F91D}"/>
              </a:ext>
            </a:extLst>
          </p:cNvPr>
          <p:cNvSpPr txBox="1">
            <a:spLocks noChangeArrowheads="1"/>
          </p:cNvSpPr>
          <p:nvPr/>
        </p:nvSpPr>
        <p:spPr bwMode="auto">
          <a:xfrm>
            <a:off x="5203596" y="5110163"/>
            <a:ext cx="28374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LB" altLang="en-US" sz="2000" dirty="0">
                <a:latin typeface="29LT Adir" panose="00000506000000000000" pitchFamily="50" charset="-78"/>
                <a:cs typeface="29LT Adir" panose="00000506000000000000" pitchFamily="50" charset="-78"/>
              </a:rPr>
              <a:t>وكيف يثبت الهلال؟</a:t>
            </a:r>
          </a:p>
        </p:txBody>
      </p:sp>
      <p:sp>
        <p:nvSpPr>
          <p:cNvPr id="12" name="مربع نص 7">
            <a:extLst>
              <a:ext uri="{FF2B5EF4-FFF2-40B4-BE49-F238E27FC236}">
                <a16:creationId xmlns:a16="http://schemas.microsoft.com/office/drawing/2014/main" id="{4DE02FCF-D800-46C4-846B-E10509B90901}"/>
              </a:ext>
            </a:extLst>
          </p:cNvPr>
          <p:cNvSpPr txBox="1">
            <a:spLocks noChangeArrowheads="1"/>
          </p:cNvSpPr>
          <p:nvPr/>
        </p:nvSpPr>
        <p:spPr bwMode="auto">
          <a:xfrm>
            <a:off x="0" y="5511719"/>
            <a:ext cx="21116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LB" altLang="en-US" sz="2000" dirty="0">
                <a:latin typeface="29LT Adir" panose="00000506000000000000" pitchFamily="50" charset="-78"/>
                <a:cs typeface="29LT Adir" panose="00000506000000000000" pitchFamily="50" charset="-78"/>
              </a:rPr>
              <a:t>فلنسأل القائد عن ذلك!</a:t>
            </a:r>
          </a:p>
        </p:txBody>
      </p:sp>
      <p:sp>
        <p:nvSpPr>
          <p:cNvPr id="13" name="مربع نص 8">
            <a:extLst>
              <a:ext uri="{FF2B5EF4-FFF2-40B4-BE49-F238E27FC236}">
                <a16:creationId xmlns:a16="http://schemas.microsoft.com/office/drawing/2014/main" id="{A1E085C6-1AA0-47A3-B28A-47B03DCD9C4B}"/>
              </a:ext>
            </a:extLst>
          </p:cNvPr>
          <p:cNvSpPr txBox="1">
            <a:spLocks noChangeArrowheads="1"/>
          </p:cNvSpPr>
          <p:nvPr/>
        </p:nvSpPr>
        <p:spPr bwMode="auto">
          <a:xfrm>
            <a:off x="838200" y="199436"/>
            <a:ext cx="31587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LB" altLang="en-US" sz="2000" dirty="0">
                <a:latin typeface="29LT Adir" panose="00000506000000000000" pitchFamily="50" charset="-78"/>
                <a:cs typeface="29LT Adir" panose="00000506000000000000" pitchFamily="50" charset="-78"/>
              </a:rPr>
              <a:t>مهلًا، لا لن أجيبكم قبل أن يجيبنا أصدقاؤنا عن ذلك!</a:t>
            </a:r>
          </a:p>
        </p:txBody>
      </p:sp>
    </p:spTree>
    <p:extLst>
      <p:ext uri="{BB962C8B-B14F-4D97-AF65-F5344CB8AC3E}">
        <p14:creationId xmlns:p14="http://schemas.microsoft.com/office/powerpoint/2010/main" val="347516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1" nodeType="clickEffect">
                                  <p:stCondLst>
                                    <p:cond delay="0"/>
                                  </p:stCondLst>
                                  <p:childTnLst>
                                    <p:animEffect transition="out" filter="wipe(left)">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grpId="1" nodeType="clickEffect">
                                  <p:stCondLst>
                                    <p:cond delay="0"/>
                                  </p:stCondLst>
                                  <p:childTnLst>
                                    <p:animEffect transition="out" filter="wipe(left)">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FC89-80E5-4143-9036-5C2F936E9EA3}"/>
              </a:ext>
            </a:extLst>
          </p:cNvPr>
          <p:cNvSpPr>
            <a:spLocks noGrp="1"/>
          </p:cNvSpPr>
          <p:nvPr>
            <p:ph type="title"/>
          </p:nvPr>
        </p:nvSpPr>
        <p:spPr/>
        <p:txBody>
          <a:bodyPr>
            <a:normAutofit/>
          </a:bodyPr>
          <a:lstStyle/>
          <a:p>
            <a:pPr algn="r" rtl="1"/>
            <a:r>
              <a:rPr lang="ar-LB" sz="3000" dirty="0">
                <a:latin typeface="29LT Adir ExtraBold" panose="00000906000000000000" pitchFamily="50" charset="-78"/>
                <a:cs typeface="29LT Adir ExtraBold" panose="00000906000000000000" pitchFamily="50" charset="-78"/>
              </a:rPr>
              <a:t>ثبوت الهلال</a:t>
            </a:r>
            <a:endParaRPr lang="en-US" sz="3000" dirty="0">
              <a:latin typeface="29LT Adir ExtraBold" panose="00000906000000000000" pitchFamily="50" charset="-78"/>
              <a:cs typeface="29LT Adir ExtraBold" panose="00000906000000000000" pitchFamily="50" charset="-78"/>
            </a:endParaRPr>
          </a:p>
        </p:txBody>
      </p:sp>
      <p:graphicFrame>
        <p:nvGraphicFramePr>
          <p:cNvPr id="4" name="Content Placeholder 3">
            <a:extLst>
              <a:ext uri="{FF2B5EF4-FFF2-40B4-BE49-F238E27FC236}">
                <a16:creationId xmlns:a16="http://schemas.microsoft.com/office/drawing/2014/main" id="{CA74B6BF-FF2C-4017-84B8-47F3A0BFBEC7}"/>
              </a:ext>
            </a:extLst>
          </p:cNvPr>
          <p:cNvGraphicFramePr>
            <a:graphicFrameLocks noGrp="1"/>
          </p:cNvGraphicFramePr>
          <p:nvPr>
            <p:ph idx="1"/>
            <p:extLst>
              <p:ext uri="{D42A27DB-BD31-4B8C-83A1-F6EECF244321}">
                <p14:modId xmlns:p14="http://schemas.microsoft.com/office/powerpoint/2010/main" val="4017582292"/>
              </p:ext>
            </p:extLst>
          </p:nvPr>
        </p:nvGraphicFramePr>
        <p:xfrm>
          <a:off x="697463" y="1672215"/>
          <a:ext cx="1079707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BA9B122B-5FF6-4DE3-8044-31C3322A3B3F}"/>
              </a:ext>
            </a:extLst>
          </p:cNvPr>
          <p:cNvSpPr txBox="1"/>
          <p:nvPr/>
        </p:nvSpPr>
        <p:spPr>
          <a:xfrm>
            <a:off x="3047222" y="1690688"/>
            <a:ext cx="6097554" cy="477054"/>
          </a:xfrm>
          <a:prstGeom prst="rect">
            <a:avLst/>
          </a:prstGeom>
          <a:noFill/>
        </p:spPr>
        <p:txBody>
          <a:bodyPr wrap="square">
            <a:spAutoFit/>
          </a:bodyPr>
          <a:lstStyle/>
          <a:p>
            <a:pPr algn="ctr" rtl="1"/>
            <a:r>
              <a:rPr lang="ar-LB" sz="2500" dirty="0">
                <a:latin typeface="29LT Adir ExtraBold" panose="00000906000000000000" pitchFamily="50" charset="-78"/>
                <a:cs typeface="29LT Adir ExtraBold" panose="00000906000000000000" pitchFamily="50" charset="-78"/>
              </a:rPr>
              <a:t>يثبت الهلال بأحد الطرق الآتية:</a:t>
            </a:r>
            <a:endParaRPr lang="en-US" sz="2500" dirty="0">
              <a:latin typeface="29LT Adir ExtraBold" panose="00000906000000000000" pitchFamily="50" charset="-78"/>
              <a:cs typeface="29LT Adir ExtraBold" panose="00000906000000000000" pitchFamily="50" charset="-78"/>
            </a:endParaRPr>
          </a:p>
        </p:txBody>
      </p:sp>
    </p:spTree>
    <p:extLst>
      <p:ext uri="{BB962C8B-B14F-4D97-AF65-F5344CB8AC3E}">
        <p14:creationId xmlns:p14="http://schemas.microsoft.com/office/powerpoint/2010/main" val="27132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FC912E87-C0DE-4BF5-9BB3-1A893425163F}"/>
                                            </p:graphicEl>
                                          </p:spTgt>
                                        </p:tgtEl>
                                        <p:attrNameLst>
                                          <p:attrName>style.visibility</p:attrName>
                                        </p:attrNameLst>
                                      </p:cBhvr>
                                      <p:to>
                                        <p:strVal val="visible"/>
                                      </p:to>
                                    </p:set>
                                    <p:animEffect transition="in" filter="fade">
                                      <p:cBhvr>
                                        <p:cTn id="17" dur="500"/>
                                        <p:tgtEl>
                                          <p:spTgt spid="4">
                                            <p:graphicEl>
                                              <a:dgm id="{FC912E87-C0DE-4BF5-9BB3-1A893425163F}"/>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A2884D9E-1FB5-44A1-BDA4-48D8DADBC318}"/>
                                            </p:graphicEl>
                                          </p:spTgt>
                                        </p:tgtEl>
                                        <p:attrNameLst>
                                          <p:attrName>style.visibility</p:attrName>
                                        </p:attrNameLst>
                                      </p:cBhvr>
                                      <p:to>
                                        <p:strVal val="visible"/>
                                      </p:to>
                                    </p:set>
                                    <p:animEffect transition="in" filter="fade">
                                      <p:cBhvr>
                                        <p:cTn id="20" dur="500"/>
                                        <p:tgtEl>
                                          <p:spTgt spid="4">
                                            <p:graphicEl>
                                              <a:dgm id="{A2884D9E-1FB5-44A1-BDA4-48D8DADBC31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D0716004-E6B6-46FE-B6F6-768C64546A97}"/>
                                            </p:graphicEl>
                                          </p:spTgt>
                                        </p:tgtEl>
                                        <p:attrNameLst>
                                          <p:attrName>style.visibility</p:attrName>
                                        </p:attrNameLst>
                                      </p:cBhvr>
                                      <p:to>
                                        <p:strVal val="visible"/>
                                      </p:to>
                                    </p:set>
                                    <p:animEffect transition="in" filter="fade">
                                      <p:cBhvr>
                                        <p:cTn id="25" dur="500"/>
                                        <p:tgtEl>
                                          <p:spTgt spid="4">
                                            <p:graphicEl>
                                              <a:dgm id="{D0716004-E6B6-46FE-B6F6-768C64546A97}"/>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C9AD560D-E12D-45C6-BFD0-99B523A14EB5}"/>
                                            </p:graphicEl>
                                          </p:spTgt>
                                        </p:tgtEl>
                                        <p:attrNameLst>
                                          <p:attrName>style.visibility</p:attrName>
                                        </p:attrNameLst>
                                      </p:cBhvr>
                                      <p:to>
                                        <p:strVal val="visible"/>
                                      </p:to>
                                    </p:set>
                                    <p:animEffect transition="in" filter="fade">
                                      <p:cBhvr>
                                        <p:cTn id="28" dur="500"/>
                                        <p:tgtEl>
                                          <p:spTgt spid="4">
                                            <p:graphicEl>
                                              <a:dgm id="{C9AD560D-E12D-45C6-BFD0-99B523A14EB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283ED7FF-4047-4D0E-89DA-74167E1B29F9}"/>
                                            </p:graphicEl>
                                          </p:spTgt>
                                        </p:tgtEl>
                                        <p:attrNameLst>
                                          <p:attrName>style.visibility</p:attrName>
                                        </p:attrNameLst>
                                      </p:cBhvr>
                                      <p:to>
                                        <p:strVal val="visible"/>
                                      </p:to>
                                    </p:set>
                                    <p:animEffect transition="in" filter="fade">
                                      <p:cBhvr>
                                        <p:cTn id="33" dur="500"/>
                                        <p:tgtEl>
                                          <p:spTgt spid="4">
                                            <p:graphicEl>
                                              <a:dgm id="{283ED7FF-4047-4D0E-89DA-74167E1B29F9}"/>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744A655E-8CEC-4A25-A6D2-98BB6FE1247E}"/>
                                            </p:graphicEl>
                                          </p:spTgt>
                                        </p:tgtEl>
                                        <p:attrNameLst>
                                          <p:attrName>style.visibility</p:attrName>
                                        </p:attrNameLst>
                                      </p:cBhvr>
                                      <p:to>
                                        <p:strVal val="visible"/>
                                      </p:to>
                                    </p:set>
                                    <p:animEffect transition="in" filter="fade">
                                      <p:cBhvr>
                                        <p:cTn id="36" dur="500"/>
                                        <p:tgtEl>
                                          <p:spTgt spid="4">
                                            <p:graphicEl>
                                              <a:dgm id="{744A655E-8CEC-4A25-A6D2-98BB6FE1247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0AFACA66-EF20-4141-815D-712E6B0DF6BB}"/>
                                            </p:graphicEl>
                                          </p:spTgt>
                                        </p:tgtEl>
                                        <p:attrNameLst>
                                          <p:attrName>style.visibility</p:attrName>
                                        </p:attrNameLst>
                                      </p:cBhvr>
                                      <p:to>
                                        <p:strVal val="visible"/>
                                      </p:to>
                                    </p:set>
                                    <p:animEffect transition="in" filter="fade">
                                      <p:cBhvr>
                                        <p:cTn id="41" dur="500"/>
                                        <p:tgtEl>
                                          <p:spTgt spid="4">
                                            <p:graphicEl>
                                              <a:dgm id="{0AFACA66-EF20-4141-815D-712E6B0DF6BB}"/>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D1CAB86C-AF35-475C-8C7C-951B5CCA8E2F}"/>
                                            </p:graphicEl>
                                          </p:spTgt>
                                        </p:tgtEl>
                                        <p:attrNameLst>
                                          <p:attrName>style.visibility</p:attrName>
                                        </p:attrNameLst>
                                      </p:cBhvr>
                                      <p:to>
                                        <p:strVal val="visible"/>
                                      </p:to>
                                    </p:set>
                                    <p:animEffect transition="in" filter="fade">
                                      <p:cBhvr>
                                        <p:cTn id="44" dur="500"/>
                                        <p:tgtEl>
                                          <p:spTgt spid="4">
                                            <p:graphicEl>
                                              <a:dgm id="{D1CAB86C-AF35-475C-8C7C-951B5CCA8E2F}"/>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0E73EE55-F3D5-475A-96E2-ACD52AE18EF1}"/>
                                            </p:graphicEl>
                                          </p:spTgt>
                                        </p:tgtEl>
                                        <p:attrNameLst>
                                          <p:attrName>style.visibility</p:attrName>
                                        </p:attrNameLst>
                                      </p:cBhvr>
                                      <p:to>
                                        <p:strVal val="visible"/>
                                      </p:to>
                                    </p:set>
                                    <p:animEffect transition="in" filter="fade">
                                      <p:cBhvr>
                                        <p:cTn id="49" dur="500"/>
                                        <p:tgtEl>
                                          <p:spTgt spid="4">
                                            <p:graphicEl>
                                              <a:dgm id="{0E73EE55-F3D5-475A-96E2-ACD52AE18EF1}"/>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CA0BA2D6-AF6C-4AB1-8CF5-1900EADBC127}"/>
                                            </p:graphicEl>
                                          </p:spTgt>
                                        </p:tgtEl>
                                        <p:attrNameLst>
                                          <p:attrName>style.visibility</p:attrName>
                                        </p:attrNameLst>
                                      </p:cBhvr>
                                      <p:to>
                                        <p:strVal val="visible"/>
                                      </p:to>
                                    </p:set>
                                    <p:animEffect transition="in" filter="fade">
                                      <p:cBhvr>
                                        <p:cTn id="52" dur="500"/>
                                        <p:tgtEl>
                                          <p:spTgt spid="4">
                                            <p:graphicEl>
                                              <a:dgm id="{CA0BA2D6-AF6C-4AB1-8CF5-1900EADBC1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1327</Words>
  <Application>Microsoft Office PowerPoint</Application>
  <PresentationFormat>Widescreen</PresentationFormat>
  <Paragraphs>136</Paragraphs>
  <Slides>21</Slides>
  <Notes>8</Notes>
  <HiddenSlides>3</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29LT Adir ExtraBold</vt:lpstr>
      <vt:lpstr>Calibri Light</vt:lpstr>
      <vt:lpstr>29LT Adir SemiBold</vt:lpstr>
      <vt:lpstr>29LT Adir</vt:lpstr>
      <vt:lpstr>Calibri</vt:lpstr>
      <vt:lpstr>Arial</vt:lpstr>
      <vt:lpstr>Office Theme</vt:lpstr>
      <vt:lpstr>PowerPoint Presentation</vt:lpstr>
      <vt:lpstr>PowerPoint Presentation</vt:lpstr>
      <vt:lpstr>PowerPoint Presentation</vt:lpstr>
      <vt:lpstr>PowerPoint Presentation</vt:lpstr>
      <vt:lpstr>PowerPoint Presentation</vt:lpstr>
      <vt:lpstr>مع الرسول (صلى الله عليه وآله) في استقبال شهر رمضان</vt:lpstr>
      <vt:lpstr>PowerPoint Presentation</vt:lpstr>
      <vt:lpstr>ثبوت الهلال</vt:lpstr>
      <vt:lpstr>ثبوت الهلال</vt:lpstr>
      <vt:lpstr>أحكام يوم الشكّ (1)</vt:lpstr>
      <vt:lpstr>أحكام يوم الشكّ (2)</vt:lpstr>
      <vt:lpstr>أحكام يوم الشكّ (3)</vt:lpstr>
      <vt:lpstr>أحكام النيّة</vt:lpstr>
      <vt:lpstr>شرائط صحّة ووجوب الصوم</vt:lpstr>
      <vt:lpstr>شرائط صحّة ووجوب الصوم</vt:lpstr>
      <vt:lpstr>البلوغ (عند الأخوة)</vt:lpstr>
      <vt:lpstr>السفر</vt:lpstr>
      <vt:lpstr>المفطِّرات للفتيات</vt:lpstr>
      <vt:lpstr>المفطِّرات للفتية</vt:lpstr>
      <vt:lpstr>أقسام الصوم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Hassan Al Awad</dc:creator>
  <cp:keywords>baramej2022</cp:keywords>
  <cp:lastModifiedBy>Hassan Al Awad</cp:lastModifiedBy>
  <cp:revision>32</cp:revision>
  <dcterms:created xsi:type="dcterms:W3CDTF">2022-03-31T13:40:30Z</dcterms:created>
  <dcterms:modified xsi:type="dcterms:W3CDTF">2022-04-01T14:27:42Z</dcterms:modified>
</cp:coreProperties>
</file>