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8" r:id="rId4"/>
    <p:sldId id="260" r:id="rId5"/>
    <p:sldId id="261" r:id="rId6"/>
    <p:sldId id="350" r:id="rId7"/>
    <p:sldId id="263" r:id="rId8"/>
    <p:sldId id="352" r:id="rId9"/>
    <p:sldId id="268" r:id="rId10"/>
    <p:sldId id="281" r:id="rId11"/>
    <p:sldId id="271" r:id="rId12"/>
    <p:sldId id="283" r:id="rId13"/>
    <p:sldId id="284" r:id="rId14"/>
    <p:sldId id="291" r:id="rId15"/>
    <p:sldId id="292" r:id="rId16"/>
    <p:sldId id="297" r:id="rId17"/>
    <p:sldId id="298" r:id="rId18"/>
    <p:sldId id="286" r:id="rId19"/>
    <p:sldId id="287" r:id="rId20"/>
    <p:sldId id="289" r:id="rId21"/>
    <p:sldId id="299" r:id="rId22"/>
    <p:sldId id="340" r:id="rId23"/>
    <p:sldId id="341" r:id="rId24"/>
    <p:sldId id="301" r:id="rId25"/>
    <p:sldId id="349"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636"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ACBFB2-8FC3-4411-BD82-9C47C04A5A5F}" type="doc">
      <dgm:prSet loTypeId="urn:microsoft.com/office/officeart/2005/8/layout/chevron2" loCatId="process" qsTypeId="urn:microsoft.com/office/officeart/2005/8/quickstyle/simple1" qsCatId="simple" csTypeId="urn:microsoft.com/office/officeart/2005/8/colors/colorful3" csCatId="colorful" phldr="1"/>
      <dgm:spPr/>
      <dgm:t>
        <a:bodyPr/>
        <a:lstStyle/>
        <a:p>
          <a:endParaRPr lang="en-US"/>
        </a:p>
      </dgm:t>
    </dgm:pt>
    <dgm:pt modelId="{4FAA6372-DC37-4518-B07B-49BDB34EF732}">
      <dgm:prSet phldrT="[Text]" custT="1"/>
      <dgm:spPr/>
      <dgm:t>
        <a:bodyPr/>
        <a:lstStyle/>
        <a:p>
          <a:r>
            <a:rPr lang="ar-LB"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 Amir 2" pitchFamily="2" charset="-78"/>
            </a:rPr>
            <a:t>المنتجات </a:t>
          </a:r>
          <a:r>
            <a:rPr lang="ar-LB" sz="1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a:t>
          </a:r>
          <a:r>
            <a:rPr lang="ar-LB"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 Amir 2" pitchFamily="2" charset="-78"/>
            </a:rPr>
            <a:t>لثّقافيّة</a:t>
          </a:r>
          <a:endPar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 Amir 2" pitchFamily="2" charset="-78"/>
          </a:endParaRPr>
        </a:p>
      </dgm:t>
    </dgm:pt>
    <dgm:pt modelId="{7B58B8CF-BA66-4B47-9921-58B9FA8FA18F}" type="parTrans" cxnId="{C159328D-060C-4EDD-9866-577D97FC855A}">
      <dgm:prSet/>
      <dgm:spPr/>
      <dgm:t>
        <a:bodyPr/>
        <a:lstStyle/>
        <a:p>
          <a:endParaRPr lang="en-US"/>
        </a:p>
      </dgm:t>
    </dgm:pt>
    <dgm:pt modelId="{2477229C-E08C-40A3-80EB-BBE98E3AD77F}" type="sibTrans" cxnId="{C159328D-060C-4EDD-9866-577D97FC855A}">
      <dgm:prSet/>
      <dgm:spPr/>
      <dgm:t>
        <a:bodyPr/>
        <a:lstStyle/>
        <a:p>
          <a:endParaRPr lang="en-US"/>
        </a:p>
      </dgm:t>
    </dgm:pt>
    <dgm:pt modelId="{898C6972-6690-451F-B205-819FF271EBAC}">
      <dgm:prSet phldrT="[Text]" custT="1"/>
      <dgm:spPr/>
      <dgm:t>
        <a:bodyPr/>
        <a:lstStyle/>
        <a:p>
          <a:pPr algn="justLow" rtl="1"/>
          <a:r>
            <a:rPr lang="ar-LB" sz="3200" dirty="0" smtClean="0">
              <a:cs typeface="A- Amir 2" pitchFamily="2" charset="-78"/>
            </a:rPr>
            <a:t>السّينما والأفلام.</a:t>
          </a:r>
          <a:endParaRPr lang="en-US" sz="3200" dirty="0">
            <a:cs typeface="A- Amir 2" pitchFamily="2" charset="-78"/>
          </a:endParaRPr>
        </a:p>
      </dgm:t>
    </dgm:pt>
    <dgm:pt modelId="{FA2059DF-6FCD-42FF-8889-E4671BC55809}" type="parTrans" cxnId="{E6CD422B-C959-49F1-BA70-85EE0A053264}">
      <dgm:prSet/>
      <dgm:spPr/>
      <dgm:t>
        <a:bodyPr/>
        <a:lstStyle/>
        <a:p>
          <a:endParaRPr lang="en-US"/>
        </a:p>
      </dgm:t>
    </dgm:pt>
    <dgm:pt modelId="{33ACA549-AF33-4AE9-AA39-FBCB5D2FE2FF}" type="sibTrans" cxnId="{E6CD422B-C959-49F1-BA70-85EE0A053264}">
      <dgm:prSet/>
      <dgm:spPr/>
      <dgm:t>
        <a:bodyPr/>
        <a:lstStyle/>
        <a:p>
          <a:endParaRPr lang="en-US"/>
        </a:p>
      </dgm:t>
    </dgm:pt>
    <dgm:pt modelId="{31871A7A-A0F1-452D-930B-848802CBF9C5}">
      <dgm:prSet phldrT="[Text]" custT="1"/>
      <dgm:spPr/>
      <dgm:t>
        <a:bodyPr/>
        <a:lstStyle/>
        <a:p>
          <a:pPr algn="justLow" rtl="1"/>
          <a:r>
            <a:rPr lang="ar-LB" sz="3200" dirty="0" smtClean="0">
              <a:cs typeface="A- Amir 2" pitchFamily="2" charset="-78"/>
            </a:rPr>
            <a:t>الرّسوم المتحرّكة.</a:t>
          </a:r>
          <a:endParaRPr lang="en-US" sz="3200" dirty="0">
            <a:cs typeface="A- Amir 2" pitchFamily="2" charset="-78"/>
          </a:endParaRPr>
        </a:p>
      </dgm:t>
    </dgm:pt>
    <dgm:pt modelId="{CA666422-E52A-4A30-BBEF-E5D8EE29A93F}" type="parTrans" cxnId="{CA9E03DB-DCD8-46E4-9974-21026C7B7A3A}">
      <dgm:prSet/>
      <dgm:spPr/>
      <dgm:t>
        <a:bodyPr/>
        <a:lstStyle/>
        <a:p>
          <a:endParaRPr lang="en-US"/>
        </a:p>
      </dgm:t>
    </dgm:pt>
    <dgm:pt modelId="{562F7435-2B8E-441C-A726-E0C92E01AE4B}" type="sibTrans" cxnId="{CA9E03DB-DCD8-46E4-9974-21026C7B7A3A}">
      <dgm:prSet/>
      <dgm:spPr/>
      <dgm:t>
        <a:bodyPr/>
        <a:lstStyle/>
        <a:p>
          <a:endParaRPr lang="en-US"/>
        </a:p>
      </dgm:t>
    </dgm:pt>
    <dgm:pt modelId="{6CA414E5-65F4-4DD6-89FF-E667BABEC943}">
      <dgm:prSet phldrT="[Text]" custT="1"/>
      <dgm:spPr/>
      <dgm:t>
        <a:bodyPr/>
        <a:lstStyle/>
        <a:p>
          <a:pPr algn="justLow" rtl="1"/>
          <a:r>
            <a:rPr lang="ar-LB" sz="3200" dirty="0" smtClean="0">
              <a:cs typeface="A- Amir 2" pitchFamily="2" charset="-78"/>
            </a:rPr>
            <a:t>القنوات الفضائيّة</a:t>
          </a:r>
          <a:endParaRPr lang="en-US" sz="3200" dirty="0" smtClean="0">
            <a:cs typeface="A- Amir 2" pitchFamily="2" charset="-78"/>
          </a:endParaRPr>
        </a:p>
      </dgm:t>
    </dgm:pt>
    <dgm:pt modelId="{87A2061A-C7BF-4A9B-9F01-50BABC6734E1}" type="parTrans" cxnId="{435AD0F4-0A70-460E-8597-2D2DD5918558}">
      <dgm:prSet/>
      <dgm:spPr/>
      <dgm:t>
        <a:bodyPr/>
        <a:lstStyle/>
        <a:p>
          <a:endParaRPr lang="en-US"/>
        </a:p>
      </dgm:t>
    </dgm:pt>
    <dgm:pt modelId="{1D15CD36-CC2D-4876-907B-5F5C24AD0BF1}" type="sibTrans" cxnId="{435AD0F4-0A70-460E-8597-2D2DD5918558}">
      <dgm:prSet/>
      <dgm:spPr/>
      <dgm:t>
        <a:bodyPr/>
        <a:lstStyle/>
        <a:p>
          <a:endParaRPr lang="en-US"/>
        </a:p>
      </dgm:t>
    </dgm:pt>
    <dgm:pt modelId="{E5B907F1-CD18-4B48-9A2C-FBCA75A860F2}">
      <dgm:prSet phldrT="[Text]" custT="1"/>
      <dgm:spPr/>
      <dgm:t>
        <a:bodyPr/>
        <a:lstStyle/>
        <a:p>
          <a:pPr algn="justLow" rtl="1"/>
          <a:r>
            <a:rPr lang="ar-LB" sz="3200" dirty="0" smtClean="0">
              <a:cs typeface="A- Amir 2" pitchFamily="2" charset="-78"/>
            </a:rPr>
            <a:t>المسلسلات</a:t>
          </a:r>
          <a:endParaRPr lang="en-US" sz="3200" dirty="0" smtClean="0">
            <a:cs typeface="A- Amir 2" pitchFamily="2" charset="-78"/>
          </a:endParaRPr>
        </a:p>
      </dgm:t>
    </dgm:pt>
    <dgm:pt modelId="{774CAE86-7D06-4724-86D2-1C16A3782806}" type="parTrans" cxnId="{51A1ADC7-10E9-4E67-BD78-0AEBE14D6B07}">
      <dgm:prSet/>
      <dgm:spPr/>
      <dgm:t>
        <a:bodyPr/>
        <a:lstStyle/>
        <a:p>
          <a:endParaRPr lang="en-US"/>
        </a:p>
      </dgm:t>
    </dgm:pt>
    <dgm:pt modelId="{18FE3EF8-7E53-43B3-91E2-F5B09DF9B692}" type="sibTrans" cxnId="{51A1ADC7-10E9-4E67-BD78-0AEBE14D6B07}">
      <dgm:prSet/>
      <dgm:spPr/>
      <dgm:t>
        <a:bodyPr/>
        <a:lstStyle/>
        <a:p>
          <a:endParaRPr lang="en-US"/>
        </a:p>
      </dgm:t>
    </dgm:pt>
    <dgm:pt modelId="{89A4E6DE-3F3D-4EAA-BDA6-E8B5EB7DBD48}">
      <dgm:prSet phldrT="[Text]" custT="1"/>
      <dgm:spPr/>
      <dgm:t>
        <a:bodyPr/>
        <a:lstStyle/>
        <a:p>
          <a:pPr algn="justLow" rtl="1"/>
          <a:r>
            <a:rPr lang="ar-LB"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 Amir 2" pitchFamily="2" charset="-78"/>
            </a:rPr>
            <a:t>الهاتف</a:t>
          </a:r>
          <a:r>
            <a:rPr lang="ar-LB" sz="3200" dirty="0" smtClean="0">
              <a:cs typeface="A- Amir 2" pitchFamily="2" charset="-78"/>
            </a:rPr>
            <a:t> </a:t>
          </a:r>
          <a:r>
            <a:rPr lang="ar-LB"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 Amir 2" pitchFamily="2" charset="-78"/>
            </a:rPr>
            <a:t>الذكي</a:t>
          </a:r>
          <a:endPar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 Amir 2" pitchFamily="2" charset="-78"/>
          </a:endParaRPr>
        </a:p>
      </dgm:t>
    </dgm:pt>
    <dgm:pt modelId="{423C8358-55C2-43DE-969A-C0FCE86E785E}" type="parTrans" cxnId="{DB3420E9-2BB4-4DAF-B61C-3029B5014425}">
      <dgm:prSet/>
      <dgm:spPr/>
      <dgm:t>
        <a:bodyPr/>
        <a:lstStyle/>
        <a:p>
          <a:endParaRPr lang="en-US"/>
        </a:p>
      </dgm:t>
    </dgm:pt>
    <dgm:pt modelId="{C83F1EB0-112C-4968-BFB5-F76A76095EA6}" type="sibTrans" cxnId="{DB3420E9-2BB4-4DAF-B61C-3029B5014425}">
      <dgm:prSet/>
      <dgm:spPr/>
      <dgm:t>
        <a:bodyPr/>
        <a:lstStyle/>
        <a:p>
          <a:endParaRPr lang="en-US"/>
        </a:p>
      </dgm:t>
    </dgm:pt>
    <dgm:pt modelId="{3530BAC6-006D-452E-ACA2-8715526C7886}">
      <dgm:prSet phldrT="[Text]" custT="1"/>
      <dgm:spPr/>
      <dgm:t>
        <a:bodyPr/>
        <a:lstStyle/>
        <a:p>
          <a:pPr algn="justLow" rtl="1"/>
          <a:r>
            <a:rPr lang="ar-LB" sz="3200" dirty="0" smtClean="0">
              <a:cs typeface="A- Amir 2" pitchFamily="2" charset="-78"/>
            </a:rPr>
            <a:t>واتس أب، تويتر.</a:t>
          </a:r>
          <a:endParaRPr lang="en-US" sz="3200" dirty="0">
            <a:cs typeface="A- Amir 2" pitchFamily="2" charset="-78"/>
          </a:endParaRPr>
        </a:p>
      </dgm:t>
    </dgm:pt>
    <dgm:pt modelId="{DFDE86C4-1976-442C-844D-3E9B08F3CB40}" type="parTrans" cxnId="{ACDB722E-3FD3-4AF8-8087-77DB8310ED47}">
      <dgm:prSet/>
      <dgm:spPr/>
      <dgm:t>
        <a:bodyPr/>
        <a:lstStyle/>
        <a:p>
          <a:endParaRPr lang="en-US"/>
        </a:p>
      </dgm:t>
    </dgm:pt>
    <dgm:pt modelId="{08054661-D41E-4A48-B3ED-679F7231FAF3}" type="sibTrans" cxnId="{ACDB722E-3FD3-4AF8-8087-77DB8310ED47}">
      <dgm:prSet/>
      <dgm:spPr/>
      <dgm:t>
        <a:bodyPr/>
        <a:lstStyle/>
        <a:p>
          <a:endParaRPr lang="en-US"/>
        </a:p>
      </dgm:t>
    </dgm:pt>
    <dgm:pt modelId="{4AF79124-7ED7-434B-B30D-C496D9BE75FD}">
      <dgm:prSet phldrT="[Text]" custT="1"/>
      <dgm:spPr/>
      <dgm:t>
        <a:bodyPr/>
        <a:lstStyle/>
        <a:p>
          <a:r>
            <a:rPr lang="ar-LB"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 Amir 2" pitchFamily="2" charset="-78"/>
            </a:rPr>
            <a:t>الشبكات</a:t>
          </a:r>
          <a:r>
            <a:rPr lang="ar-LB" sz="3200" dirty="0" smtClean="0">
              <a:cs typeface="A- Amir 2" pitchFamily="2" charset="-78"/>
            </a:rPr>
            <a:t> </a:t>
          </a:r>
          <a:r>
            <a:rPr lang="ar-LB"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 Amir 2" pitchFamily="2" charset="-78"/>
            </a:rPr>
            <a:t>الفضائيّة</a:t>
          </a:r>
          <a:endPar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 Amir 2" pitchFamily="2" charset="-78"/>
          </a:endParaRPr>
        </a:p>
      </dgm:t>
    </dgm:pt>
    <dgm:pt modelId="{50D99453-F5DC-4E8B-9D42-65DDDAFD85DC}" type="sibTrans" cxnId="{CB2666F4-8050-46B8-A7AB-8488870F5648}">
      <dgm:prSet/>
      <dgm:spPr/>
      <dgm:t>
        <a:bodyPr/>
        <a:lstStyle/>
        <a:p>
          <a:endParaRPr lang="en-US"/>
        </a:p>
      </dgm:t>
    </dgm:pt>
    <dgm:pt modelId="{6DE527C9-9BAE-4882-B21D-00AC8D740204}" type="parTrans" cxnId="{CB2666F4-8050-46B8-A7AB-8488870F5648}">
      <dgm:prSet/>
      <dgm:spPr/>
      <dgm:t>
        <a:bodyPr/>
        <a:lstStyle/>
        <a:p>
          <a:endParaRPr lang="en-US"/>
        </a:p>
      </dgm:t>
    </dgm:pt>
    <dgm:pt modelId="{9CA47718-550E-4ECA-B1A3-CA8A03CCD79E}">
      <dgm:prSet phldrT="[Text]" custT="1"/>
      <dgm:spPr/>
      <dgm:t>
        <a:bodyPr/>
        <a:lstStyle/>
        <a:p>
          <a:pPr algn="justLow" rtl="1"/>
          <a:r>
            <a:rPr lang="ar-LB" sz="3200" dirty="0" smtClean="0">
              <a:cs typeface="A- Amir 2" pitchFamily="2" charset="-78"/>
            </a:rPr>
            <a:t>فايس بوك، وغيرها.</a:t>
          </a:r>
          <a:endParaRPr lang="en-US" sz="3200" dirty="0">
            <a:cs typeface="A- Amir 2" pitchFamily="2" charset="-78"/>
          </a:endParaRPr>
        </a:p>
      </dgm:t>
    </dgm:pt>
    <dgm:pt modelId="{181C5245-F187-425D-9ADE-18F2CAF8973D}" type="parTrans" cxnId="{BEE80C23-5430-4D11-BB15-1A512A5E3A4C}">
      <dgm:prSet/>
      <dgm:spPr/>
      <dgm:t>
        <a:bodyPr/>
        <a:lstStyle/>
        <a:p>
          <a:endParaRPr lang="en-US"/>
        </a:p>
      </dgm:t>
    </dgm:pt>
    <dgm:pt modelId="{C4F4D94F-A4C2-4C84-84F0-A0D686075E03}" type="sibTrans" cxnId="{BEE80C23-5430-4D11-BB15-1A512A5E3A4C}">
      <dgm:prSet/>
      <dgm:spPr/>
      <dgm:t>
        <a:bodyPr/>
        <a:lstStyle/>
        <a:p>
          <a:endParaRPr lang="en-US"/>
        </a:p>
      </dgm:t>
    </dgm:pt>
    <dgm:pt modelId="{CA1AC08F-CFBF-452D-AF6C-694CADFBF4BB}" type="pres">
      <dgm:prSet presAssocID="{0AACBFB2-8FC3-4411-BD82-9C47C04A5A5F}" presName="linearFlow" presStyleCnt="0">
        <dgm:presLayoutVars>
          <dgm:dir val="rev"/>
          <dgm:animLvl val="lvl"/>
          <dgm:resizeHandles val="exact"/>
        </dgm:presLayoutVars>
      </dgm:prSet>
      <dgm:spPr/>
      <dgm:t>
        <a:bodyPr/>
        <a:lstStyle/>
        <a:p>
          <a:endParaRPr lang="en-US"/>
        </a:p>
      </dgm:t>
    </dgm:pt>
    <dgm:pt modelId="{F0DABBAF-31CA-487A-9E2E-07BC4B1DAF63}" type="pres">
      <dgm:prSet presAssocID="{4FAA6372-DC37-4518-B07B-49BDB34EF732}" presName="composite" presStyleCnt="0"/>
      <dgm:spPr/>
    </dgm:pt>
    <dgm:pt modelId="{C435CA72-1140-4DE7-9950-E94C0F6B4ED1}" type="pres">
      <dgm:prSet presAssocID="{4FAA6372-DC37-4518-B07B-49BDB34EF732}" presName="parentText" presStyleLbl="alignNode1" presStyleIdx="0" presStyleCnt="3" custScaleY="115446" custLinFactNeighborX="-1742" custLinFactNeighborY="-191">
        <dgm:presLayoutVars>
          <dgm:chMax val="1"/>
          <dgm:bulletEnabled val="1"/>
        </dgm:presLayoutVars>
      </dgm:prSet>
      <dgm:spPr/>
      <dgm:t>
        <a:bodyPr/>
        <a:lstStyle/>
        <a:p>
          <a:endParaRPr lang="en-US"/>
        </a:p>
      </dgm:t>
    </dgm:pt>
    <dgm:pt modelId="{80FDEF21-2178-4E7E-B8E6-B2E5B09FA095}" type="pres">
      <dgm:prSet presAssocID="{4FAA6372-DC37-4518-B07B-49BDB34EF732}" presName="descendantText" presStyleLbl="alignAcc1" presStyleIdx="0" presStyleCnt="3" custLinFactNeighborX="19504" custLinFactNeighborY="2156">
        <dgm:presLayoutVars>
          <dgm:bulletEnabled val="1"/>
        </dgm:presLayoutVars>
      </dgm:prSet>
      <dgm:spPr/>
      <dgm:t>
        <a:bodyPr/>
        <a:lstStyle/>
        <a:p>
          <a:endParaRPr lang="en-US"/>
        </a:p>
      </dgm:t>
    </dgm:pt>
    <dgm:pt modelId="{B60E0C54-35E9-495F-91D6-75DD15CA353D}" type="pres">
      <dgm:prSet presAssocID="{2477229C-E08C-40A3-80EB-BBE98E3AD77F}" presName="sp" presStyleCnt="0"/>
      <dgm:spPr/>
    </dgm:pt>
    <dgm:pt modelId="{D1E5FB4B-384B-4AF4-9BFD-1CEDEE2F7DAD}" type="pres">
      <dgm:prSet presAssocID="{4AF79124-7ED7-434B-B30D-C496D9BE75FD}" presName="composite" presStyleCnt="0"/>
      <dgm:spPr/>
    </dgm:pt>
    <dgm:pt modelId="{3859F1FA-305A-4E6D-A75F-E3601439AD7B}" type="pres">
      <dgm:prSet presAssocID="{4AF79124-7ED7-434B-B30D-C496D9BE75FD}" presName="parentText" presStyleLbl="alignNode1" presStyleIdx="1" presStyleCnt="3" custScaleX="118962" custScaleY="129227" custLinFactNeighborX="-88040" custLinFactNeighborY="-3442">
        <dgm:presLayoutVars>
          <dgm:chMax val="1"/>
          <dgm:bulletEnabled val="1"/>
        </dgm:presLayoutVars>
      </dgm:prSet>
      <dgm:spPr/>
      <dgm:t>
        <a:bodyPr/>
        <a:lstStyle/>
        <a:p>
          <a:endParaRPr lang="en-US"/>
        </a:p>
      </dgm:t>
    </dgm:pt>
    <dgm:pt modelId="{10D8236C-EECD-48BC-9D26-A52D90EC74FE}" type="pres">
      <dgm:prSet presAssocID="{4AF79124-7ED7-434B-B30D-C496D9BE75FD}" presName="descendantText" presStyleLbl="alignAcc1" presStyleIdx="1" presStyleCnt="3" custLinFactNeighborX="0" custLinFactNeighborY="1511">
        <dgm:presLayoutVars>
          <dgm:bulletEnabled val="1"/>
        </dgm:presLayoutVars>
      </dgm:prSet>
      <dgm:spPr/>
      <dgm:t>
        <a:bodyPr/>
        <a:lstStyle/>
        <a:p>
          <a:endParaRPr lang="en-US"/>
        </a:p>
      </dgm:t>
    </dgm:pt>
    <dgm:pt modelId="{B377B6F7-F7C0-4BC1-BB98-2CCE4D1F0FA5}" type="pres">
      <dgm:prSet presAssocID="{50D99453-F5DC-4E8B-9D42-65DDDAFD85DC}" presName="sp" presStyleCnt="0"/>
      <dgm:spPr/>
    </dgm:pt>
    <dgm:pt modelId="{73EBE4FC-BDA9-49C1-B119-28517DE9EF57}" type="pres">
      <dgm:prSet presAssocID="{89A4E6DE-3F3D-4EAA-BDA6-E8B5EB7DBD48}" presName="composite" presStyleCnt="0"/>
      <dgm:spPr/>
    </dgm:pt>
    <dgm:pt modelId="{25B40C1A-04AF-4248-BA7B-0F9DF164CFAA}" type="pres">
      <dgm:prSet presAssocID="{89A4E6DE-3F3D-4EAA-BDA6-E8B5EB7DBD48}" presName="parentText" presStyleLbl="alignNode1" presStyleIdx="2" presStyleCnt="3" custScaleX="113902" custLinFactNeighborX="-16109" custLinFactNeighborY="14418">
        <dgm:presLayoutVars>
          <dgm:chMax val="1"/>
          <dgm:bulletEnabled val="1"/>
        </dgm:presLayoutVars>
      </dgm:prSet>
      <dgm:spPr/>
      <dgm:t>
        <a:bodyPr/>
        <a:lstStyle/>
        <a:p>
          <a:endParaRPr lang="en-US"/>
        </a:p>
      </dgm:t>
    </dgm:pt>
    <dgm:pt modelId="{9F797F4C-5B97-4D3B-B965-C5706783A1E9}" type="pres">
      <dgm:prSet presAssocID="{89A4E6DE-3F3D-4EAA-BDA6-E8B5EB7DBD48}" presName="descendantText" presStyleLbl="alignAcc1" presStyleIdx="2" presStyleCnt="3" custLinFactNeighborX="15235" custLinFactNeighborY="38396">
        <dgm:presLayoutVars>
          <dgm:bulletEnabled val="1"/>
        </dgm:presLayoutVars>
      </dgm:prSet>
      <dgm:spPr/>
      <dgm:t>
        <a:bodyPr/>
        <a:lstStyle/>
        <a:p>
          <a:endParaRPr lang="en-US"/>
        </a:p>
      </dgm:t>
    </dgm:pt>
  </dgm:ptLst>
  <dgm:cxnLst>
    <dgm:cxn modelId="{C159328D-060C-4EDD-9866-577D97FC855A}" srcId="{0AACBFB2-8FC3-4411-BD82-9C47C04A5A5F}" destId="{4FAA6372-DC37-4518-B07B-49BDB34EF732}" srcOrd="0" destOrd="0" parTransId="{7B58B8CF-BA66-4B47-9921-58B9FA8FA18F}" sibTransId="{2477229C-E08C-40A3-80EB-BBE98E3AD77F}"/>
    <dgm:cxn modelId="{ACDB722E-3FD3-4AF8-8087-77DB8310ED47}" srcId="{89A4E6DE-3F3D-4EAA-BDA6-E8B5EB7DBD48}" destId="{3530BAC6-006D-452E-ACA2-8715526C7886}" srcOrd="0" destOrd="0" parTransId="{DFDE86C4-1976-442C-844D-3E9B08F3CB40}" sibTransId="{08054661-D41E-4A48-B3ED-679F7231FAF3}"/>
    <dgm:cxn modelId="{BEC1E283-31C3-4ED3-B123-D832B57F8D68}" type="presOf" srcId="{9CA47718-550E-4ECA-B1A3-CA8A03CCD79E}" destId="{9F797F4C-5B97-4D3B-B965-C5706783A1E9}" srcOrd="0" destOrd="1" presId="urn:microsoft.com/office/officeart/2005/8/layout/chevron2"/>
    <dgm:cxn modelId="{69DD2CB8-4FD3-4706-958D-E84103D18B5B}" type="presOf" srcId="{6CA414E5-65F4-4DD6-89FF-E667BABEC943}" destId="{10D8236C-EECD-48BC-9D26-A52D90EC74FE}" srcOrd="0" destOrd="0" presId="urn:microsoft.com/office/officeart/2005/8/layout/chevron2"/>
    <dgm:cxn modelId="{CA9E03DB-DCD8-46E4-9974-21026C7B7A3A}" srcId="{4FAA6372-DC37-4518-B07B-49BDB34EF732}" destId="{31871A7A-A0F1-452D-930B-848802CBF9C5}" srcOrd="1" destOrd="0" parTransId="{CA666422-E52A-4A30-BBEF-E5D8EE29A93F}" sibTransId="{562F7435-2B8E-441C-A726-E0C92E01AE4B}"/>
    <dgm:cxn modelId="{8360B8D4-36FB-4671-A83F-781C3CB1DEAE}" type="presOf" srcId="{0AACBFB2-8FC3-4411-BD82-9C47C04A5A5F}" destId="{CA1AC08F-CFBF-452D-AF6C-694CADFBF4BB}" srcOrd="0" destOrd="0" presId="urn:microsoft.com/office/officeart/2005/8/layout/chevron2"/>
    <dgm:cxn modelId="{51A1ADC7-10E9-4E67-BD78-0AEBE14D6B07}" srcId="{4AF79124-7ED7-434B-B30D-C496D9BE75FD}" destId="{E5B907F1-CD18-4B48-9A2C-FBCA75A860F2}" srcOrd="1" destOrd="0" parTransId="{774CAE86-7D06-4724-86D2-1C16A3782806}" sibTransId="{18FE3EF8-7E53-43B3-91E2-F5B09DF9B692}"/>
    <dgm:cxn modelId="{435AD0F4-0A70-460E-8597-2D2DD5918558}" srcId="{4AF79124-7ED7-434B-B30D-C496D9BE75FD}" destId="{6CA414E5-65F4-4DD6-89FF-E667BABEC943}" srcOrd="0" destOrd="0" parTransId="{87A2061A-C7BF-4A9B-9F01-50BABC6734E1}" sibTransId="{1D15CD36-CC2D-4876-907B-5F5C24AD0BF1}"/>
    <dgm:cxn modelId="{E0D33CE9-E2B7-4841-8C27-8584DD537C5F}" type="presOf" srcId="{E5B907F1-CD18-4B48-9A2C-FBCA75A860F2}" destId="{10D8236C-EECD-48BC-9D26-A52D90EC74FE}" srcOrd="0" destOrd="1" presId="urn:microsoft.com/office/officeart/2005/8/layout/chevron2"/>
    <dgm:cxn modelId="{1BF52B74-32A0-4810-BABB-32075521B883}" type="presOf" srcId="{3530BAC6-006D-452E-ACA2-8715526C7886}" destId="{9F797F4C-5B97-4D3B-B965-C5706783A1E9}" srcOrd="0" destOrd="0" presId="urn:microsoft.com/office/officeart/2005/8/layout/chevron2"/>
    <dgm:cxn modelId="{5E2872B5-D116-42F8-B70F-CAEE0350956D}" type="presOf" srcId="{89A4E6DE-3F3D-4EAA-BDA6-E8B5EB7DBD48}" destId="{25B40C1A-04AF-4248-BA7B-0F9DF164CFAA}" srcOrd="0" destOrd="0" presId="urn:microsoft.com/office/officeart/2005/8/layout/chevron2"/>
    <dgm:cxn modelId="{E71ED6A7-3B6B-41AE-9275-FFD692784109}" type="presOf" srcId="{4FAA6372-DC37-4518-B07B-49BDB34EF732}" destId="{C435CA72-1140-4DE7-9950-E94C0F6B4ED1}" srcOrd="0" destOrd="0" presId="urn:microsoft.com/office/officeart/2005/8/layout/chevron2"/>
    <dgm:cxn modelId="{F22F9CB7-8FC5-436A-9E61-9592B3DBB794}" type="presOf" srcId="{898C6972-6690-451F-B205-819FF271EBAC}" destId="{80FDEF21-2178-4E7E-B8E6-B2E5B09FA095}" srcOrd="0" destOrd="0" presId="urn:microsoft.com/office/officeart/2005/8/layout/chevron2"/>
    <dgm:cxn modelId="{CB2666F4-8050-46B8-A7AB-8488870F5648}" srcId="{0AACBFB2-8FC3-4411-BD82-9C47C04A5A5F}" destId="{4AF79124-7ED7-434B-B30D-C496D9BE75FD}" srcOrd="1" destOrd="0" parTransId="{6DE527C9-9BAE-4882-B21D-00AC8D740204}" sibTransId="{50D99453-F5DC-4E8B-9D42-65DDDAFD85DC}"/>
    <dgm:cxn modelId="{F901B433-E77F-4DC9-B9CA-214EACD8AB48}" type="presOf" srcId="{4AF79124-7ED7-434B-B30D-C496D9BE75FD}" destId="{3859F1FA-305A-4E6D-A75F-E3601439AD7B}" srcOrd="0" destOrd="0" presId="urn:microsoft.com/office/officeart/2005/8/layout/chevron2"/>
    <dgm:cxn modelId="{DB3420E9-2BB4-4DAF-B61C-3029B5014425}" srcId="{0AACBFB2-8FC3-4411-BD82-9C47C04A5A5F}" destId="{89A4E6DE-3F3D-4EAA-BDA6-E8B5EB7DBD48}" srcOrd="2" destOrd="0" parTransId="{423C8358-55C2-43DE-969A-C0FCE86E785E}" sibTransId="{C83F1EB0-112C-4968-BFB5-F76A76095EA6}"/>
    <dgm:cxn modelId="{BEE80C23-5430-4D11-BB15-1A512A5E3A4C}" srcId="{89A4E6DE-3F3D-4EAA-BDA6-E8B5EB7DBD48}" destId="{9CA47718-550E-4ECA-B1A3-CA8A03CCD79E}" srcOrd="1" destOrd="0" parTransId="{181C5245-F187-425D-9ADE-18F2CAF8973D}" sibTransId="{C4F4D94F-A4C2-4C84-84F0-A0D686075E03}"/>
    <dgm:cxn modelId="{D95994A5-79A1-432C-91F7-C6C0AD5D3A94}" type="presOf" srcId="{31871A7A-A0F1-452D-930B-848802CBF9C5}" destId="{80FDEF21-2178-4E7E-B8E6-B2E5B09FA095}" srcOrd="0" destOrd="1" presId="urn:microsoft.com/office/officeart/2005/8/layout/chevron2"/>
    <dgm:cxn modelId="{E6CD422B-C959-49F1-BA70-85EE0A053264}" srcId="{4FAA6372-DC37-4518-B07B-49BDB34EF732}" destId="{898C6972-6690-451F-B205-819FF271EBAC}" srcOrd="0" destOrd="0" parTransId="{FA2059DF-6FCD-42FF-8889-E4671BC55809}" sibTransId="{33ACA549-AF33-4AE9-AA39-FBCB5D2FE2FF}"/>
    <dgm:cxn modelId="{208B35B0-E21F-4D8C-803E-D8E34A048F85}" type="presParOf" srcId="{CA1AC08F-CFBF-452D-AF6C-694CADFBF4BB}" destId="{F0DABBAF-31CA-487A-9E2E-07BC4B1DAF63}" srcOrd="0" destOrd="0" presId="urn:microsoft.com/office/officeart/2005/8/layout/chevron2"/>
    <dgm:cxn modelId="{16A6AD1F-BD4F-4392-BD30-27D992401B88}" type="presParOf" srcId="{F0DABBAF-31CA-487A-9E2E-07BC4B1DAF63}" destId="{C435CA72-1140-4DE7-9950-E94C0F6B4ED1}" srcOrd="0" destOrd="0" presId="urn:microsoft.com/office/officeart/2005/8/layout/chevron2"/>
    <dgm:cxn modelId="{0B0A7797-9582-46FA-8F43-50EEB9B22230}" type="presParOf" srcId="{F0DABBAF-31CA-487A-9E2E-07BC4B1DAF63}" destId="{80FDEF21-2178-4E7E-B8E6-B2E5B09FA095}" srcOrd="1" destOrd="0" presId="urn:microsoft.com/office/officeart/2005/8/layout/chevron2"/>
    <dgm:cxn modelId="{3F4BF68D-4DCE-4189-8DA5-67EE99556BB5}" type="presParOf" srcId="{CA1AC08F-CFBF-452D-AF6C-694CADFBF4BB}" destId="{B60E0C54-35E9-495F-91D6-75DD15CA353D}" srcOrd="1" destOrd="0" presId="urn:microsoft.com/office/officeart/2005/8/layout/chevron2"/>
    <dgm:cxn modelId="{BC001059-65AB-447E-A92B-61A8D27F7638}" type="presParOf" srcId="{CA1AC08F-CFBF-452D-AF6C-694CADFBF4BB}" destId="{D1E5FB4B-384B-4AF4-9BFD-1CEDEE2F7DAD}" srcOrd="2" destOrd="0" presId="urn:microsoft.com/office/officeart/2005/8/layout/chevron2"/>
    <dgm:cxn modelId="{E57E7322-89A3-42A9-9779-CFE4B07054B9}" type="presParOf" srcId="{D1E5FB4B-384B-4AF4-9BFD-1CEDEE2F7DAD}" destId="{3859F1FA-305A-4E6D-A75F-E3601439AD7B}" srcOrd="0" destOrd="0" presId="urn:microsoft.com/office/officeart/2005/8/layout/chevron2"/>
    <dgm:cxn modelId="{B261EC4C-BB6F-4C89-BC62-3EF779904EAB}" type="presParOf" srcId="{D1E5FB4B-384B-4AF4-9BFD-1CEDEE2F7DAD}" destId="{10D8236C-EECD-48BC-9D26-A52D90EC74FE}" srcOrd="1" destOrd="0" presId="urn:microsoft.com/office/officeart/2005/8/layout/chevron2"/>
    <dgm:cxn modelId="{15352FEC-1C33-4EF8-9B6C-E27F3B8FBB18}" type="presParOf" srcId="{CA1AC08F-CFBF-452D-AF6C-694CADFBF4BB}" destId="{B377B6F7-F7C0-4BC1-BB98-2CCE4D1F0FA5}" srcOrd="3" destOrd="0" presId="urn:microsoft.com/office/officeart/2005/8/layout/chevron2"/>
    <dgm:cxn modelId="{EB6E733B-E767-4E3E-9789-44FE361B9599}" type="presParOf" srcId="{CA1AC08F-CFBF-452D-AF6C-694CADFBF4BB}" destId="{73EBE4FC-BDA9-49C1-B119-28517DE9EF57}" srcOrd="4" destOrd="0" presId="urn:microsoft.com/office/officeart/2005/8/layout/chevron2"/>
    <dgm:cxn modelId="{F4E9CEE9-40C8-464C-B390-8A95F16EF6B0}" type="presParOf" srcId="{73EBE4FC-BDA9-49C1-B119-28517DE9EF57}" destId="{25B40C1A-04AF-4248-BA7B-0F9DF164CFAA}" srcOrd="0" destOrd="0" presId="urn:microsoft.com/office/officeart/2005/8/layout/chevron2"/>
    <dgm:cxn modelId="{F8625D2C-A195-4BEE-A9A6-8B69F9B2A525}" type="presParOf" srcId="{73EBE4FC-BDA9-49C1-B119-28517DE9EF57}" destId="{9F797F4C-5B97-4D3B-B965-C5706783A1E9}"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26FB55E5-339E-475B-B0C1-68BEB1F7DF5F}" type="datetimeFigureOut">
              <a:rPr lang="en-US"/>
              <a:pPr>
                <a:defRPr/>
              </a:pPr>
              <a:t>8/13/2016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1F3FF2B2-E254-42DE-8D56-A066B3D4F453}" type="slidenum">
              <a:rPr lang="ar-LB"/>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4" name="Title 13"/>
          <p:cNvSpPr>
            <a:spLocks noGrp="1"/>
          </p:cNvSpPr>
          <p:nvPr>
            <p:ph type="ctrTitle"/>
          </p:nvPr>
        </p:nvSpPr>
        <p:spPr>
          <a:xfrm>
            <a:off x="1432560" y="1179705"/>
            <a:ext cx="7406640" cy="1472184"/>
          </a:xfrm>
          <a:prstGeom prst="rect">
            <a:avLst/>
          </a:prstGeom>
        </p:spPr>
        <p:txBody>
          <a:bodyPr anchor="b"/>
          <a:lstStyle>
            <a:lvl1pPr algn="ctr">
              <a:defRPr/>
            </a:lvl1pPr>
            <a:extLst/>
          </a:lstStyle>
          <a:p>
            <a:r>
              <a:rPr lang="en-US" smtClean="0"/>
              <a:t>Click to edit Master title style</a:t>
            </a:r>
            <a:endParaRPr lang="en-US" dirty="0"/>
          </a:p>
        </p:txBody>
      </p:sp>
      <p:sp>
        <p:nvSpPr>
          <p:cNvPr id="22" name="Subtitle 21"/>
          <p:cNvSpPr>
            <a:spLocks noGrp="1"/>
          </p:cNvSpPr>
          <p:nvPr>
            <p:ph type="subTitle" idx="1"/>
          </p:nvPr>
        </p:nvSpPr>
        <p:spPr>
          <a:xfrm>
            <a:off x="1432560" y="2669871"/>
            <a:ext cx="7406640" cy="1752600"/>
          </a:xfrm>
          <a:prstGeom prst="rect">
            <a:avLst/>
          </a:prstGeom>
        </p:spPr>
        <p:txBody>
          <a:bodyPr tIns="0"/>
          <a:lstStyle>
            <a:lvl1pPr marL="27432" indent="0" algn="ctr">
              <a:buNone/>
              <a:defRPr sz="2600" b="1">
                <a:solidFill>
                  <a:schemeClr val="accent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dirty="0"/>
          </a:p>
        </p:txBody>
      </p:sp>
      <p:sp>
        <p:nvSpPr>
          <p:cNvPr id="5" name="Date Placeholder 6"/>
          <p:cNvSpPr>
            <a:spLocks noGrp="1"/>
          </p:cNvSpPr>
          <p:nvPr>
            <p:ph type="dt" sz="half" idx="10"/>
          </p:nvPr>
        </p:nvSpPr>
        <p:spPr/>
        <p:txBody>
          <a:bodyPr/>
          <a:lstStyle>
            <a:lvl1pPr>
              <a:defRPr/>
            </a:lvl1pPr>
            <a:extLst/>
          </a:lstStyle>
          <a:p>
            <a:pPr>
              <a:defRPr/>
            </a:pPr>
            <a:fld id="{69316CC8-7774-41CB-82BE-0BEAC528F0D5}" type="datetimeFigureOut">
              <a:rPr lang="en-US"/>
              <a:pPr>
                <a:defRPr/>
              </a:pPr>
              <a:t>8/13/2016</a:t>
            </a:fld>
            <a:endParaRPr lang="en-US" dirty="0"/>
          </a:p>
        </p:txBody>
      </p:sp>
      <p:sp>
        <p:nvSpPr>
          <p:cNvPr id="6" name="Footer Placeholder 19"/>
          <p:cNvSpPr>
            <a:spLocks noGrp="1"/>
          </p:cNvSpPr>
          <p:nvPr>
            <p:ph type="ftr" sz="quarter" idx="11"/>
          </p:nvPr>
        </p:nvSpPr>
        <p:spPr/>
        <p:txBody>
          <a:bodyPr/>
          <a:lstStyle>
            <a:lvl1pPr>
              <a:defRPr/>
            </a:lvl1pPr>
            <a:extLst/>
          </a:lstStyle>
          <a:p>
            <a:pPr>
              <a:defRPr/>
            </a:pPr>
            <a:endParaRPr lang="en-US"/>
          </a:p>
        </p:txBody>
      </p:sp>
      <p:sp>
        <p:nvSpPr>
          <p:cNvPr id="7" name="Slide Number Placeholder 9"/>
          <p:cNvSpPr>
            <a:spLocks noGrp="1"/>
          </p:cNvSpPr>
          <p:nvPr>
            <p:ph type="sldNum" sz="quarter" idx="12"/>
          </p:nvPr>
        </p:nvSpPr>
        <p:spPr/>
        <p:txBody>
          <a:bodyPr/>
          <a:lstStyle>
            <a:lvl1pPr>
              <a:defRPr/>
            </a:lvl1pPr>
          </a:lstStyle>
          <a:p>
            <a:pPr>
              <a:defRPr/>
            </a:pPr>
            <a:fld id="{BF84FCEA-3230-4331-B361-08E62191C97C}" type="slidenum">
              <a:rPr lang="ar-LB"/>
              <a:pPr>
                <a:defRPr/>
              </a:pPr>
              <a:t>‹#›</a:t>
            </a:fld>
            <a:endParaRPr lang="en-US"/>
          </a:p>
        </p:txBody>
      </p:sp>
    </p:spTree>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143000"/>
          </a:xfrm>
          <a:prstGeom prst="rect">
            <a:avLst/>
          </a:prstGeo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435608" y="1447800"/>
            <a:ext cx="7498080" cy="4800600"/>
          </a:xfrm>
          <a:prstGeom prst="rect">
            <a:avLst/>
          </a:prstGeo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29B0F1D0-C0F7-4E5D-A74B-DFFBB666633D}" type="datetimeFigureOut">
              <a:rPr lang="en-US"/>
              <a:pPr>
                <a:defRPr/>
              </a:pPr>
              <a:t>8/13/2016</a:t>
            </a:fld>
            <a:endParaRPr lang="en-US" dirty="0"/>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1F928828-D39F-4005-8DE1-A6440973D1B8}" type="slidenum">
              <a:rPr lang="ar-LB"/>
              <a:pPr>
                <a:defRPr/>
              </a:pPr>
              <a:t>‹#›</a:t>
            </a:fld>
            <a:endParaRPr lang="en-US"/>
          </a:p>
        </p:txBody>
      </p:sp>
    </p:spTree>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0"/>
            <a:ext cx="1828800" cy="5851525"/>
          </a:xfrm>
          <a:prstGeom prst="rect">
            <a:avLst/>
          </a:prstGeo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2"/>
            <a:ext cx="5562600" cy="5851525"/>
          </a:xfrm>
          <a:prstGeom prst="rect">
            <a:avLst/>
          </a:prstGeo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26691B7F-A2D6-47DB-840E-41F933FACC82}" type="datetimeFigureOut">
              <a:rPr lang="en-US"/>
              <a:pPr>
                <a:defRPr/>
              </a:pPr>
              <a:t>8/13/2016</a:t>
            </a:fld>
            <a:endParaRPr lang="en-US" dirty="0"/>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E61F3E44-9D1E-418E-B676-B23C75A27905}" type="slidenum">
              <a:rPr lang="ar-LB"/>
              <a:pPr>
                <a:defRPr/>
              </a:pPr>
              <a:t>‹#›</a:t>
            </a:fld>
            <a:endParaRPr lang="en-US"/>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143000"/>
          </a:xfrm>
          <a:prstGeom prst="rect">
            <a:avLst/>
          </a:prstGeo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1435608" y="1447800"/>
            <a:ext cx="7498080" cy="4800600"/>
          </a:xfrm>
          <a:prstGeom prst="rect">
            <a:avLst/>
          </a:prstGeo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599B4E2A-8CAB-4250-9E5A-F8FE4AACC26B}" type="datetimeFigureOut">
              <a:rPr lang="en-US"/>
              <a:pPr>
                <a:defRPr/>
              </a:pPr>
              <a:t>8/13/2016</a:t>
            </a:fld>
            <a:endParaRPr lang="en-US" dirty="0"/>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4AF5579-6A10-47B8-83C4-956B18E30AAA}" type="slidenum">
              <a:rPr lang="ar-LB"/>
              <a:pPr>
                <a:defRPr/>
              </a:pPr>
              <a:t>‹#›</a:t>
            </a:fld>
            <a:endParaRPr lang="en-US"/>
          </a:p>
        </p:txBody>
      </p:sp>
    </p:spTree>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600" y="2600325"/>
            <a:ext cx="6400800" cy="2286000"/>
          </a:xfrm>
          <a:prstGeom prst="rect">
            <a:avLst/>
          </a:prstGeo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1371600" y="1066800"/>
            <a:ext cx="6400800" cy="1509712"/>
          </a:xfrm>
          <a:prstGeom prst="rect">
            <a:avLst/>
          </a:prstGeo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23"/>
          <p:cNvSpPr>
            <a:spLocks noGrp="1"/>
          </p:cNvSpPr>
          <p:nvPr>
            <p:ph type="dt" sz="half" idx="10"/>
          </p:nvPr>
        </p:nvSpPr>
        <p:spPr/>
        <p:txBody>
          <a:bodyPr/>
          <a:lstStyle>
            <a:lvl1pPr>
              <a:defRPr/>
            </a:lvl1pPr>
          </a:lstStyle>
          <a:p>
            <a:pPr>
              <a:defRPr/>
            </a:pPr>
            <a:fld id="{F19617DE-1FBC-4A15-9310-AA21B1102193}" type="datetimeFigureOut">
              <a:rPr lang="en-US"/>
              <a:pPr>
                <a:defRPr/>
              </a:pPr>
              <a:t>8/13/2016</a:t>
            </a:fld>
            <a:endParaRPr lang="en-US" dirty="0"/>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2B5F2BEA-8EF2-4734-87C5-142D152AB776}" type="slidenum">
              <a:rPr lang="ar-LB"/>
              <a:pPr>
                <a:defRPr/>
              </a:pPr>
              <a:t>‹#›</a:t>
            </a:fld>
            <a:endParaRPr lang="en-US"/>
          </a:p>
        </p:txBody>
      </p:sp>
    </p:spTree>
  </p:cSld>
  <p:clrMapOvr>
    <a:masterClrMapping/>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a:prstGeom prst="rect">
            <a:avLst/>
          </a:prstGeo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a:prstGeom prst="rect">
            <a:avLst/>
          </a:prstGeo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a:prstGeom prst="rect">
            <a:avLst/>
          </a:prstGeo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C6F53442-A456-4BA7-9CFD-F47968B2CD45}" type="datetimeFigureOut">
              <a:rPr lang="en-US"/>
              <a:pPr>
                <a:defRPr/>
              </a:pPr>
              <a:t>8/13/2016</a:t>
            </a:fld>
            <a:endParaRPr lang="en-US" dirty="0"/>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5FA60D6E-CF2A-445A-9AE7-E1653333297A}" type="slidenum">
              <a:rPr lang="ar-LB"/>
              <a:pPr>
                <a:defRPr/>
              </a:pPr>
              <a:t>‹#›</a:t>
            </a:fld>
            <a:endParaRPr lang="en-US"/>
          </a:p>
        </p:txBody>
      </p:sp>
    </p:spTree>
  </p:cSld>
  <p:clrMapOvr>
    <a:masterClrMapping/>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a:prstGeom prst="rect">
            <a:avLst/>
          </a:prstGeo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prstGeom prst="rect">
            <a:avLst/>
          </a:prstGeom>
          <a:noFill/>
          <a:ln w="10795">
            <a:solidFill>
              <a:schemeClr val="bg1"/>
            </a:solidFill>
            <a:miter lim="800000"/>
          </a:ln>
        </p:spPr>
        <p:txBody>
          <a:bodyPr anchor="ctr"/>
          <a:lstStyle>
            <a:lvl1pPr marL="64008" indent="0" algn="l">
              <a:lnSpc>
                <a:spcPct val="100000"/>
              </a:lnSpc>
              <a:spcBef>
                <a:spcPts val="100"/>
              </a:spcBef>
              <a:buNone/>
              <a:defRPr sz="1900" b="1">
                <a:solidFill>
                  <a:schemeClr val="accent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prstGeom prst="rect">
            <a:avLst/>
          </a:prstGeom>
          <a:noFill/>
          <a:ln w="10795">
            <a:solidFill>
              <a:schemeClr val="bg1"/>
            </a:solidFill>
            <a:miter lim="800000"/>
          </a:ln>
        </p:spPr>
        <p:txBody>
          <a:bodyPr anchor="ctr"/>
          <a:lstStyle>
            <a:lvl1pPr marL="64008" indent="0" algn="l">
              <a:lnSpc>
                <a:spcPct val="100000"/>
              </a:lnSpc>
              <a:spcBef>
                <a:spcPts val="100"/>
              </a:spcBef>
              <a:buNone/>
              <a:defRPr sz="1900" b="1">
                <a:solidFill>
                  <a:schemeClr val="accent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prstGeom prst="rect">
            <a:avLst/>
          </a:prstGeo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prstGeom prst="rect">
            <a:avLst/>
          </a:prstGeo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44949B3E-8F41-4D26-BA7B-5569744FE066}" type="datetimeFigureOut">
              <a:rPr lang="en-US"/>
              <a:pPr>
                <a:defRPr/>
              </a:pPr>
              <a:t>8/13/2016</a:t>
            </a:fld>
            <a:endParaRPr lang="en-US" dirty="0"/>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EA747273-3066-4C26-BC73-0A30DA0FE1C4}" type="slidenum">
              <a:rPr lang="ar-LB"/>
              <a:pPr>
                <a:defRPr/>
              </a:pPr>
              <a:t>‹#›</a:t>
            </a:fld>
            <a:endParaRPr lang="en-US"/>
          </a:p>
        </p:txBody>
      </p:sp>
    </p:spTree>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a:prstGeom prst="rect">
            <a:avLst/>
          </a:prstGeo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C5149DCD-686D-4FFB-B48C-BFEC13278604}" type="datetimeFigureOut">
              <a:rPr lang="en-US"/>
              <a:pPr>
                <a:defRPr/>
              </a:pPr>
              <a:t>8/13/2016</a:t>
            </a:fld>
            <a:endParaRPr lang="en-US" dirty="0"/>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81C8A6AB-2FEB-4361-BC8F-B6526070DE58}" type="slidenum">
              <a:rPr lang="ar-LB"/>
              <a:pPr>
                <a:defRPr/>
              </a:pPr>
              <a:t>‹#›</a:t>
            </a:fld>
            <a:endParaRPr lang="en-US"/>
          </a:p>
        </p:txBody>
      </p:sp>
    </p:spTree>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2145272B-F61F-489A-B3D8-7B50F852015D}" type="datetimeFigureOut">
              <a:rPr lang="en-US"/>
              <a:pPr>
                <a:defRPr/>
              </a:pPr>
              <a:t>8/13/2016</a:t>
            </a:fld>
            <a:endParaRPr lang="en-US" dirty="0"/>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4BAC50C8-D111-4430-8A2E-7D0126A048F1}" type="slidenum">
              <a:rPr lang="ar-LB"/>
              <a:pPr>
                <a:defRPr/>
              </a:pPr>
              <a:t>‹#›</a:t>
            </a:fld>
            <a:endParaRPr lang="en-US"/>
          </a:p>
        </p:txBody>
      </p:sp>
    </p:spTree>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prstGeom prst="rect">
            <a:avLst/>
          </a:prstGeo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a:prstGeom prst="rect">
            <a:avLst/>
          </a:prstGeo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2"/>
            <a:ext cx="8153400" cy="3992563"/>
          </a:xfrm>
          <a:prstGeom prst="rect">
            <a:avLst/>
          </a:prstGeo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429D5E51-EC7A-4789-ADC3-1BB2F1D85CC1}" type="datetimeFigureOut">
              <a:rPr lang="en-US"/>
              <a:pPr>
                <a:defRPr/>
              </a:pPr>
              <a:t>8/13/2016</a:t>
            </a:fld>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D117087-C604-4F11-BE3F-D627764D7B6E}" type="slidenum">
              <a:rPr lang="ar-LB"/>
              <a:pPr>
                <a:defRPr/>
              </a:pPr>
              <a:t>‹#›</a:t>
            </a:fld>
            <a:endParaRPr lang="en-US"/>
          </a:p>
        </p:txBody>
      </p:sp>
    </p:spTree>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2">
            <a:lumMod val="90000"/>
          </a:schemeClr>
        </a:solidFill>
        <a:effectLst/>
      </p:bgPr>
    </p:bg>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dirty="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a:prstGeom prst="rect">
            <a:avLst/>
          </a:prstGeo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5"/>
            <a:ext cx="4419600" cy="3514531"/>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200"/>
            </a:lvl1pPr>
            <a:extLst/>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a:prstGeom prst="rect">
            <a:avLst/>
          </a:prstGeo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6AAB12E6-86E4-4B51-89D2-5E2B088E43A0}" type="datetimeFigureOut">
              <a:rPr lang="en-US"/>
              <a:pPr>
                <a:defRPr/>
              </a:pPr>
              <a:t>8/13/2016</a:t>
            </a:fld>
            <a:endParaRPr lang="en-US" dirty="0"/>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BEBA565B-26E3-49A7-B307-481A45D51CA1}" type="slidenum">
              <a:rPr lang="ar-LB"/>
              <a:pPr>
                <a:defRPr/>
              </a:pPr>
              <a:t>‹#›</a:t>
            </a:fld>
            <a:endParaRPr lang="en-US"/>
          </a:p>
        </p:txBody>
      </p:sp>
    </p:spTree>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1">
        <a:schemeClr val="bg2"/>
      </p:bgRef>
    </p:bg>
    <p:spTree>
      <p:nvGrpSpPr>
        <p:cNvPr id="1" name=""/>
        <p:cNvGrpSpPr/>
        <p:nvPr/>
      </p:nvGrpSpPr>
      <p:grpSpPr>
        <a:xfrm>
          <a:off x="0" y="0"/>
          <a:ext cx="0" cy="0"/>
          <a:chOff x="0" y="0"/>
          <a:chExt cx="0" cy="0"/>
        </a:xfrm>
      </p:grpSpPr>
      <p:grpSp>
        <p:nvGrpSpPr>
          <p:cNvPr id="1026" name="Group 5"/>
          <p:cNvGrpSpPr>
            <a:grpSpLocks/>
          </p:cNvGrpSpPr>
          <p:nvPr/>
        </p:nvGrpSpPr>
        <p:grpSpPr bwMode="auto">
          <a:xfrm>
            <a:off x="4763" y="0"/>
            <a:ext cx="9142412" cy="6858000"/>
            <a:chOff x="7148" y="-54"/>
            <a:chExt cx="12188952" cy="6858054"/>
          </a:xfrm>
        </p:grpSpPr>
        <p:sp>
          <p:nvSpPr>
            <p:cNvPr id="4" name="Rectangle 3"/>
            <p:cNvSpPr/>
            <p:nvPr/>
          </p:nvSpPr>
          <p:spPr>
            <a:xfrm>
              <a:off x="7148" y="-54"/>
              <a:ext cx="12188952" cy="685805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Rectangle 14"/>
            <p:cNvSpPr/>
            <p:nvPr/>
          </p:nvSpPr>
          <p:spPr bwMode="invGray">
            <a:xfrm>
              <a:off x="1473885" y="-54"/>
              <a:ext cx="95243" cy="6858054"/>
            </a:xfrm>
            <a:prstGeom prst="rect">
              <a:avLst/>
            </a:prstGeom>
            <a:solidFill>
              <a:schemeClr val="bg2">
                <a:lumMod val="10000"/>
              </a:schemeClr>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pic>
          <p:nvPicPr>
            <p:cNvPr id="1034" name="Picture 2"/>
            <p:cNvPicPr>
              <a:picLocks noChangeAspect="1"/>
            </p:cNvPicPr>
            <p:nvPr/>
          </p:nvPicPr>
          <p:blipFill>
            <a:blip r:embed="rId13"/>
            <a:srcRect/>
            <a:stretch>
              <a:fillRect/>
            </a:stretch>
          </p:blipFill>
          <p:spPr bwMode="auto">
            <a:xfrm>
              <a:off x="7148" y="0"/>
              <a:ext cx="1495425" cy="6858000"/>
            </a:xfrm>
            <a:prstGeom prst="rect">
              <a:avLst/>
            </a:prstGeom>
            <a:noFill/>
            <a:ln w="9525">
              <a:noFill/>
              <a:miter lim="800000"/>
              <a:headEnd/>
              <a:tailEnd/>
            </a:ln>
          </p:spPr>
        </p:pic>
      </p:grpSp>
      <p:sp>
        <p:nvSpPr>
          <p:cNvPr id="1027" name="Title Placeholder 4"/>
          <p:cNvSpPr>
            <a:spLocks noGrp="1"/>
          </p:cNvSpPr>
          <p:nvPr>
            <p:ph type="title"/>
          </p:nvPr>
        </p:nvSpPr>
        <p:spPr bwMode="auto">
          <a:xfrm>
            <a:off x="1435100" y="274638"/>
            <a:ext cx="74993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tx2"/>
                </a:solidFill>
                <a:latin typeface="+mn-lt"/>
                <a:cs typeface="+mn-cs"/>
              </a:defRPr>
            </a:lvl1pPr>
            <a:extLst/>
          </a:lstStyle>
          <a:p>
            <a:pPr>
              <a:defRPr/>
            </a:pPr>
            <a:fld id="{A4500345-E61C-4BEB-8A21-140580F4AA57}" type="datetimeFigureOut">
              <a:rPr lang="en-US"/>
              <a:pPr>
                <a:defRPr/>
              </a:pPr>
              <a:t>8/13/2016</a:t>
            </a:fld>
            <a:endParaRPr lang="en-US" dirty="0"/>
          </a:p>
        </p:txBody>
      </p:sp>
      <p:sp>
        <p:nvSpPr>
          <p:cNvPr id="19"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tx2"/>
                </a:solidFill>
                <a:effectLst/>
                <a:latin typeface="+mn-lt"/>
                <a:cs typeface="+mn-cs"/>
              </a:defRPr>
            </a:lvl1pPr>
            <a:extLst/>
          </a:lstStyle>
          <a:p>
            <a:pPr>
              <a:defRPr/>
            </a:pPr>
            <a:endParaRPr lang="en-US"/>
          </a:p>
        </p:txBody>
      </p:sp>
      <p:sp>
        <p:nvSpPr>
          <p:cNvPr id="20" name="Slide Number Placeholder 21"/>
          <p:cNvSpPr>
            <a:spLocks noGrp="1"/>
          </p:cNvSpPr>
          <p:nvPr>
            <p:ph type="sldNum" sz="quarter" idx="4"/>
          </p:nvPr>
        </p:nvSpPr>
        <p:spPr>
          <a:xfrm>
            <a:off x="8613775" y="6305550"/>
            <a:ext cx="457200" cy="476250"/>
          </a:xfrm>
          <a:prstGeom prst="rect">
            <a:avLst/>
          </a:prstGeom>
        </p:spPr>
        <p:txBody>
          <a:bodyPr vert="horz" wrap="square" lIns="91440" tIns="45720" rIns="91440" bIns="45720" numCol="1" anchor="b" anchorCtr="0" compatLnSpc="1">
            <a:prstTxWarp prst="textNoShape">
              <a:avLst/>
            </a:prstTxWarp>
          </a:bodyPr>
          <a:lstStyle>
            <a:lvl1pPr algn="ctr">
              <a:defRPr sz="1200">
                <a:solidFill>
                  <a:schemeClr val="tx2"/>
                </a:solidFill>
                <a:latin typeface="Century Gothic" pitchFamily="34" charset="0"/>
              </a:defRPr>
            </a:lvl1pPr>
          </a:lstStyle>
          <a:p>
            <a:pPr>
              <a:defRPr/>
            </a:pPr>
            <a:fld id="{DBFDB37C-0C20-449B-B1BD-954AB021DB88}" type="slidenum">
              <a:rPr lang="ar-LB"/>
              <a:pPr>
                <a:defRPr/>
              </a:pPr>
              <a:t>‹#›</a:t>
            </a:fld>
            <a:endParaRPr lang="en-US"/>
          </a:p>
        </p:txBody>
      </p:sp>
    </p:spTree>
  </p:cSld>
  <p:clrMap bg1="lt1" tx1="dk1" bg2="lt2" tx2="dk2" accent1="accent1" accent2="accent2" accent3="accent3" accent4="accent4" accent5="accent5" accent6="accent6" hlink="hlink" folHlink="folHlink"/>
  <p:sldLayoutIdLst>
    <p:sldLayoutId id="2147483788" r:id="rId1"/>
    <p:sldLayoutId id="2147483781" r:id="rId2"/>
    <p:sldLayoutId id="2147483782" r:id="rId3"/>
    <p:sldLayoutId id="2147483783" r:id="rId4"/>
    <p:sldLayoutId id="2147483789" r:id="rId5"/>
    <p:sldLayoutId id="2147483784" r:id="rId6"/>
    <p:sldLayoutId id="2147483785" r:id="rId7"/>
    <p:sldLayoutId id="2147483790" r:id="rId8"/>
    <p:sldLayoutId id="2147483791" r:id="rId9"/>
    <p:sldLayoutId id="2147483786" r:id="rId10"/>
    <p:sldLayoutId id="2147483787" r:id="rId11"/>
  </p:sldLayoutIdLst>
  <p:transition spd="med">
    <p:dissolve/>
  </p:transition>
  <p:timing>
    <p:tnLst>
      <p:par>
        <p:cTn id="1" dur="indefinite" restart="never" nodeType="tmRoot"/>
      </p:par>
    </p:tnLst>
  </p:timing>
  <p:txStyles>
    <p:titleStyle>
      <a:lvl1pPr algn="l" rtl="0" eaLnBrk="0" fontAlgn="base" hangingPunct="0">
        <a:spcBef>
          <a:spcPct val="0"/>
        </a:spcBef>
        <a:spcAft>
          <a:spcPct val="0"/>
        </a:spcAft>
        <a:defRPr sz="4300" b="1" kern="1200">
          <a:solidFill>
            <a:schemeClr val="accent2"/>
          </a:solidFill>
          <a:latin typeface="+mj-lt"/>
          <a:ea typeface="+mj-ea"/>
          <a:cs typeface="+mj-cs"/>
        </a:defRPr>
      </a:lvl1pPr>
      <a:lvl2pPr algn="l" rtl="0" eaLnBrk="0" fontAlgn="base" hangingPunct="0">
        <a:spcBef>
          <a:spcPct val="0"/>
        </a:spcBef>
        <a:spcAft>
          <a:spcPct val="0"/>
        </a:spcAft>
        <a:defRPr sz="4300" b="1">
          <a:solidFill>
            <a:schemeClr val="accent2"/>
          </a:solidFill>
          <a:latin typeface="Century Gothic" pitchFamily="34" charset="0"/>
        </a:defRPr>
      </a:lvl2pPr>
      <a:lvl3pPr algn="l" rtl="0" eaLnBrk="0" fontAlgn="base" hangingPunct="0">
        <a:spcBef>
          <a:spcPct val="0"/>
        </a:spcBef>
        <a:spcAft>
          <a:spcPct val="0"/>
        </a:spcAft>
        <a:defRPr sz="4300" b="1">
          <a:solidFill>
            <a:schemeClr val="accent2"/>
          </a:solidFill>
          <a:latin typeface="Century Gothic" pitchFamily="34" charset="0"/>
        </a:defRPr>
      </a:lvl3pPr>
      <a:lvl4pPr algn="l" rtl="0" eaLnBrk="0" fontAlgn="base" hangingPunct="0">
        <a:spcBef>
          <a:spcPct val="0"/>
        </a:spcBef>
        <a:spcAft>
          <a:spcPct val="0"/>
        </a:spcAft>
        <a:defRPr sz="4300" b="1">
          <a:solidFill>
            <a:schemeClr val="accent2"/>
          </a:solidFill>
          <a:latin typeface="Century Gothic" pitchFamily="34" charset="0"/>
        </a:defRPr>
      </a:lvl4pPr>
      <a:lvl5pPr algn="l" rtl="0" eaLnBrk="0" fontAlgn="base" hangingPunct="0">
        <a:spcBef>
          <a:spcPct val="0"/>
        </a:spcBef>
        <a:spcAft>
          <a:spcPct val="0"/>
        </a:spcAft>
        <a:defRPr sz="4300" b="1">
          <a:solidFill>
            <a:schemeClr val="accent2"/>
          </a:solidFill>
          <a:latin typeface="Century Gothic" pitchFamily="34" charset="0"/>
        </a:defRPr>
      </a:lvl5pPr>
      <a:lvl6pPr marL="457200" algn="l" rtl="0" fontAlgn="base">
        <a:spcBef>
          <a:spcPct val="0"/>
        </a:spcBef>
        <a:spcAft>
          <a:spcPct val="0"/>
        </a:spcAft>
        <a:defRPr sz="4300" b="1">
          <a:solidFill>
            <a:schemeClr val="accent2"/>
          </a:solidFill>
          <a:latin typeface="Century Gothic" pitchFamily="34" charset="0"/>
        </a:defRPr>
      </a:lvl6pPr>
      <a:lvl7pPr marL="914400" algn="l" rtl="0" fontAlgn="base">
        <a:spcBef>
          <a:spcPct val="0"/>
        </a:spcBef>
        <a:spcAft>
          <a:spcPct val="0"/>
        </a:spcAft>
        <a:defRPr sz="4300" b="1">
          <a:solidFill>
            <a:schemeClr val="accent2"/>
          </a:solidFill>
          <a:latin typeface="Century Gothic" pitchFamily="34" charset="0"/>
        </a:defRPr>
      </a:lvl7pPr>
      <a:lvl8pPr marL="1371600" algn="l" rtl="0" fontAlgn="base">
        <a:spcBef>
          <a:spcPct val="0"/>
        </a:spcBef>
        <a:spcAft>
          <a:spcPct val="0"/>
        </a:spcAft>
        <a:defRPr sz="4300" b="1">
          <a:solidFill>
            <a:schemeClr val="accent2"/>
          </a:solidFill>
          <a:latin typeface="Century Gothic" pitchFamily="34" charset="0"/>
        </a:defRPr>
      </a:lvl8pPr>
      <a:lvl9pPr marL="1828800" algn="l" rtl="0" fontAlgn="base">
        <a:spcBef>
          <a:spcPct val="0"/>
        </a:spcBef>
        <a:spcAft>
          <a:spcPct val="0"/>
        </a:spcAft>
        <a:defRPr sz="4300" b="1">
          <a:solidFill>
            <a:schemeClr val="accent2"/>
          </a:solidFill>
          <a:latin typeface="Century Gothic"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2"/>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2"/>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2"/>
          </a:solidFill>
          <a:latin typeface="+mn-lt"/>
          <a:ea typeface="+mn-ea"/>
          <a:cs typeface="+mn-cs"/>
        </a:defRPr>
      </a:lvl3pPr>
      <a:lvl4pPr marL="1096963" indent="-173038" algn="l" rtl="0" eaLnBrk="0" fontAlgn="base" hangingPunct="0">
        <a:spcBef>
          <a:spcPct val="20000"/>
        </a:spcBef>
        <a:spcAft>
          <a:spcPct val="0"/>
        </a:spcAft>
        <a:buClr>
          <a:srgbClr val="A5AB81"/>
        </a:buClr>
        <a:buFont typeface="Wingdings 2" pitchFamily="18" charset="2"/>
        <a:buChar char=""/>
        <a:defRPr sz="2000" kern="1200">
          <a:solidFill>
            <a:schemeClr val="tx2"/>
          </a:solidFill>
          <a:latin typeface="+mn-lt"/>
          <a:ea typeface="+mn-ea"/>
          <a:cs typeface="+mn-cs"/>
        </a:defRPr>
      </a:lvl4pPr>
      <a:lvl5pPr marL="1296988" indent="-182563" algn="l" rtl="0" eaLnBrk="0" fontAlgn="base" hangingPunct="0">
        <a:spcBef>
          <a:spcPct val="20000"/>
        </a:spcBef>
        <a:spcAft>
          <a:spcPct val="0"/>
        </a:spcAft>
        <a:buClr>
          <a:srgbClr val="D8B25C"/>
        </a:buClr>
        <a:buFont typeface="Wingdings 2" pitchFamily="18" charset="2"/>
        <a:buChar char=""/>
        <a:defRPr sz="2000" kern="1200">
          <a:solidFill>
            <a:schemeClr val="tx2"/>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hyperlink" Target="&#1601;&#1610;&#1583;&#1610;&#1608;%20&#1604;&#1581;&#1602;&#1610;&#1576;&#1577;%20&#1601;&#1610;%20&#1605;&#1610;&#1583;&#1575;&#1606;%20&#1575;&#1604;&#1581;&#1585;&#1576;%20&#1575;&#1604;&#1606;&#1575;&#1593;&#1605;&#1577;%20&#1604;&#1604;&#1602;&#1575;&#1583;&#1577;/&#1575;&#1604;&#1575;&#1605;&#1575;&#1605;%20&#1575;&#1604;&#1582;&#1575;&#1605;&#1606;&#1574;&#1610;%20&#1583;&#1575;&#1605;%20&#1592;&#1604;&#1607;%20-%20&#1608;&#1587;&#1575;&#1574;&#1604;%20&#1575;&#1604;&#1573;&#1593;&#1604;&#1575;&#1605;.wmv" TargetMode="External"/><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438400" y="762000"/>
            <a:ext cx="4191000" cy="923330"/>
          </a:xfrm>
          <a:prstGeom prst="rect">
            <a:avLst/>
          </a:prstGeom>
        </p:spPr>
        <p:txBody>
          <a:bodyPr wrap="square">
            <a:spAutoFit/>
          </a:bodyPr>
          <a:lstStyle/>
          <a:p>
            <a:pPr algn="ctr" fontAlgn="auto">
              <a:spcBef>
                <a:spcPts val="0"/>
              </a:spcBef>
              <a:spcAft>
                <a:spcPts val="0"/>
              </a:spcAft>
              <a:defRPr/>
            </a:pPr>
            <a:r>
              <a:rPr lang="ar-LB" sz="5400" dirty="0" smtClean="0">
                <a:solidFill>
                  <a:schemeClr val="bg2">
                    <a:lumMod val="25000"/>
                  </a:schemeClr>
                </a:solidFill>
                <a:latin typeface="+mn-lt"/>
                <a:cs typeface="A- Amir 3" pitchFamily="2" charset="-78"/>
              </a:rPr>
              <a:t>الحرب </a:t>
            </a:r>
            <a:r>
              <a:rPr lang="ar-LB" sz="5400" dirty="0">
                <a:solidFill>
                  <a:schemeClr val="bg2">
                    <a:lumMod val="25000"/>
                  </a:schemeClr>
                </a:solidFill>
                <a:latin typeface="+mn-lt"/>
                <a:cs typeface="A- Amir 3" pitchFamily="2" charset="-78"/>
              </a:rPr>
              <a:t>الناعمة </a:t>
            </a:r>
            <a:endParaRPr lang="en-US" sz="5400" dirty="0">
              <a:solidFill>
                <a:schemeClr val="bg2">
                  <a:lumMod val="25000"/>
                </a:schemeClr>
              </a:solidFill>
              <a:latin typeface="+mn-lt"/>
              <a:cs typeface="A- Amir 3" pitchFamily="2" charset="-78"/>
            </a:endParaRPr>
          </a:p>
        </p:txBody>
      </p:sp>
      <p:sp>
        <p:nvSpPr>
          <p:cNvPr id="11" name="Rectangle 10"/>
          <p:cNvSpPr/>
          <p:nvPr/>
        </p:nvSpPr>
        <p:spPr>
          <a:xfrm>
            <a:off x="2209800" y="1828800"/>
            <a:ext cx="5105400" cy="369888"/>
          </a:xfrm>
          <a:prstGeom prst="rect">
            <a:avLst/>
          </a:prstGeom>
        </p:spPr>
        <p:txBody>
          <a:bodyPr>
            <a:spAutoFit/>
          </a:bodyPr>
          <a:lstStyle/>
          <a:p>
            <a:pPr algn="r" rtl="1" fontAlgn="auto">
              <a:spcBef>
                <a:spcPts val="0"/>
              </a:spcBef>
              <a:spcAft>
                <a:spcPts val="0"/>
              </a:spcAft>
              <a:defRPr/>
            </a:pPr>
            <a:r>
              <a:rPr lang="ar-SA" dirty="0">
                <a:solidFill>
                  <a:schemeClr val="accent2">
                    <a:lumMod val="75000"/>
                  </a:schemeClr>
                </a:solidFill>
                <a:latin typeface="+mn-lt"/>
                <a:cs typeface="A- Amir 2" pitchFamily="2" charset="-78"/>
              </a:rPr>
              <a:t>حقيبة تدريبية تعالج قضايا متعلقة بالحرب الناعمة وسبل مواجهتها </a:t>
            </a:r>
            <a:endParaRPr lang="en-US" dirty="0">
              <a:solidFill>
                <a:schemeClr val="accent2">
                  <a:lumMod val="75000"/>
                </a:schemeClr>
              </a:solidFill>
              <a:latin typeface="+mn-lt"/>
              <a:cs typeface="A- Amir 2" pitchFamily="2" charset="-78"/>
            </a:endParaRPr>
          </a:p>
        </p:txBody>
      </p:sp>
      <p:pic>
        <p:nvPicPr>
          <p:cNvPr id="1033" name="Picture 9" descr="http://www.tarbaweya.org/uploaded/mou5tarat/2014/SOFT%20WAR/soft-war1.jpg"/>
          <p:cNvPicPr>
            <a:picLocks noChangeAspect="1" noChangeArrowheads="1"/>
          </p:cNvPicPr>
          <p:nvPr/>
        </p:nvPicPr>
        <p:blipFill>
          <a:blip r:embed="rId2" cstate="print"/>
          <a:srcRect/>
          <a:stretch>
            <a:fillRect/>
          </a:stretch>
        </p:blipFill>
        <p:spPr bwMode="auto">
          <a:xfrm>
            <a:off x="2667000" y="2438400"/>
            <a:ext cx="4000500" cy="27622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152" name="TextBox 13"/>
          <p:cNvSpPr txBox="1">
            <a:spLocks noChangeArrowheads="1"/>
          </p:cNvSpPr>
          <p:nvPr/>
        </p:nvSpPr>
        <p:spPr bwMode="auto">
          <a:xfrm>
            <a:off x="6858000" y="6019800"/>
            <a:ext cx="1524000" cy="276225"/>
          </a:xfrm>
          <a:prstGeom prst="rect">
            <a:avLst/>
          </a:prstGeom>
          <a:noFill/>
          <a:ln w="9525">
            <a:noFill/>
            <a:miter lim="800000"/>
            <a:headEnd/>
            <a:tailEnd/>
          </a:ln>
        </p:spPr>
        <p:txBody>
          <a:bodyPr>
            <a:spAutoFit/>
          </a:bodyPr>
          <a:lstStyle/>
          <a:p>
            <a:pPr algn="ctr" rtl="1"/>
            <a:r>
              <a:rPr lang="ar-LB" sz="1200">
                <a:latin typeface="Century Gothic" pitchFamily="34" charset="0"/>
                <a:cs typeface="A- Amir 2" pitchFamily="2" charset="-78"/>
              </a:rPr>
              <a:t>27/01/2014</a:t>
            </a:r>
            <a:endParaRPr lang="en-US" sz="1200">
              <a:latin typeface="Century Gothic" pitchFamily="34" charset="0"/>
              <a:cs typeface="A- Amir 2" pitchFamily="2" charset="-78"/>
            </a:endParaRPr>
          </a:p>
        </p:txBody>
      </p:sp>
      <p:pic>
        <p:nvPicPr>
          <p:cNvPr id="9" name="Picture 11" descr="scouts logo"/>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477963" y="4278313"/>
            <a:ext cx="914400" cy="1238250"/>
          </a:xfrm>
          <a:prstGeom prst="rect">
            <a:avLst/>
          </a:prstGeom>
          <a:noFill/>
          <a:ln w="9525">
            <a:noFill/>
            <a:miter lim="800000"/>
            <a:headEnd/>
            <a:tailEnd/>
          </a:ln>
        </p:spPr>
      </p:pic>
      <p:sp>
        <p:nvSpPr>
          <p:cNvPr id="10" name="Rectangle 9"/>
          <p:cNvSpPr/>
          <p:nvPr/>
        </p:nvSpPr>
        <p:spPr>
          <a:xfrm>
            <a:off x="827584" y="5517231"/>
            <a:ext cx="2214578" cy="646331"/>
          </a:xfrm>
          <a:prstGeom prst="rect">
            <a:avLst/>
          </a:prstGeom>
        </p:spPr>
        <p:txBody>
          <a:bodyPr>
            <a:spAutoFit/>
          </a:bodyPr>
          <a:lstStyle/>
          <a:p>
            <a:pPr algn="ctr" fontAlgn="auto">
              <a:spcBef>
                <a:spcPts val="0"/>
              </a:spcBef>
              <a:spcAft>
                <a:spcPts val="0"/>
              </a:spcAft>
              <a:defRPr/>
            </a:pPr>
            <a:r>
              <a:rPr lang="ar-LB" b="1" dirty="0">
                <a:effectLst>
                  <a:reflection blurRad="6350" stA="60000" endA="900" endPos="58000" dir="5400000" sy="-100000" algn="bl" rotWithShape="0"/>
                </a:effectLst>
                <a:latin typeface="Arial" charset="0"/>
                <a:cs typeface="A- Amir 2" pitchFamily="2" charset="-78"/>
              </a:rPr>
              <a:t>كشافة الإمام المهدي (عج)</a:t>
            </a:r>
          </a:p>
          <a:p>
            <a:pPr algn="ctr" fontAlgn="auto">
              <a:spcBef>
                <a:spcPts val="0"/>
              </a:spcBef>
              <a:spcAft>
                <a:spcPts val="0"/>
              </a:spcAft>
              <a:defRPr/>
            </a:pPr>
            <a:r>
              <a:rPr lang="ar-LB" b="1" dirty="0">
                <a:effectLst>
                  <a:reflection blurRad="6350" stA="60000" endA="900" endPos="58000" dir="5400000" sy="-100000" algn="bl" rotWithShape="0"/>
                </a:effectLst>
                <a:latin typeface="Arial" charset="0"/>
                <a:cs typeface="A- Amir 2" pitchFamily="2" charset="-78"/>
              </a:rPr>
              <a:t>مفوضي</a:t>
            </a:r>
            <a:r>
              <a:rPr lang="ar-SA" b="1" dirty="0">
                <a:effectLst>
                  <a:reflection blurRad="6350" stA="60000" endA="900" endPos="58000" dir="5400000" sy="-100000" algn="bl" rotWithShape="0"/>
                </a:effectLst>
                <a:latin typeface="Arial" charset="0"/>
                <a:cs typeface="A- Amir 2" pitchFamily="2" charset="-78"/>
              </a:rPr>
              <a:t>ّ</a:t>
            </a:r>
            <a:r>
              <a:rPr lang="ar-LB" b="1" dirty="0">
                <a:effectLst>
                  <a:reflection blurRad="6350" stA="60000" endA="900" endPos="58000" dir="5400000" sy="-100000" algn="bl" rotWithShape="0"/>
                </a:effectLst>
                <a:latin typeface="Arial" charset="0"/>
                <a:cs typeface="A- Amir 2" pitchFamily="2" charset="-78"/>
              </a:rPr>
              <a:t>ة البرامج العامة</a:t>
            </a:r>
            <a:endParaRPr lang="en-US" b="1" dirty="0">
              <a:effectLst>
                <a:reflection blurRad="6350" stA="60000" endA="900" endPos="58000" dir="5400000" sy="-100000" algn="bl" rotWithShape="0"/>
              </a:effectLst>
              <a:latin typeface="Arial" charset="0"/>
              <a:cs typeface="A- Amir 2" pitchFamily="2" charset="-78"/>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 fill="hold"/>
                                        <p:tgtEl>
                                          <p:spTgt spid="8"/>
                                        </p:tgtEl>
                                        <p:attrNameLst>
                                          <p:attrName>ppt_x</p:attrName>
                                        </p:attrNameLst>
                                      </p:cBhvr>
                                      <p:tavLst>
                                        <p:tav tm="0">
                                          <p:val>
                                            <p:strVal val="#ppt_x"/>
                                          </p:val>
                                        </p:tav>
                                        <p:tav tm="100000">
                                          <p:val>
                                            <p:strVal val="#ppt_x"/>
                                          </p:val>
                                        </p:tav>
                                      </p:tavLst>
                                    </p:anim>
                                    <p:anim calcmode="lin" valueType="num">
                                      <p:cBhvr additive="base">
                                        <p:cTn id="8" dur="2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9"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par>
                                <p:cTn id="13" presetID="47" presetClass="entr" presetSubtype="0" fill="hold" nodeType="withEffect">
                                  <p:stCondLst>
                                    <p:cond delay="0"/>
                                  </p:stCondLst>
                                  <p:childTnLst>
                                    <p:set>
                                      <p:cBhvr>
                                        <p:cTn id="14" dur="1" fill="hold">
                                          <p:stCondLst>
                                            <p:cond delay="0"/>
                                          </p:stCondLst>
                                        </p:cTn>
                                        <p:tgtEl>
                                          <p:spTgt spid="1033"/>
                                        </p:tgtEl>
                                        <p:attrNameLst>
                                          <p:attrName>style.visibility</p:attrName>
                                        </p:attrNameLst>
                                      </p:cBhvr>
                                      <p:to>
                                        <p:strVal val="visible"/>
                                      </p:to>
                                    </p:set>
                                    <p:animEffect transition="in" filter="fade">
                                      <p:cBhvr>
                                        <p:cTn id="15" dur="1000"/>
                                        <p:tgtEl>
                                          <p:spTgt spid="1033"/>
                                        </p:tgtEl>
                                      </p:cBhvr>
                                    </p:animEffect>
                                    <p:anim calcmode="lin" valueType="num">
                                      <p:cBhvr>
                                        <p:cTn id="16" dur="1000" fill="hold"/>
                                        <p:tgtEl>
                                          <p:spTgt spid="1033"/>
                                        </p:tgtEl>
                                        <p:attrNameLst>
                                          <p:attrName>ppt_x</p:attrName>
                                        </p:attrNameLst>
                                      </p:cBhvr>
                                      <p:tavLst>
                                        <p:tav tm="0">
                                          <p:val>
                                            <p:strVal val="#ppt_x"/>
                                          </p:val>
                                        </p:tav>
                                        <p:tav tm="100000">
                                          <p:val>
                                            <p:strVal val="#ppt_x"/>
                                          </p:val>
                                        </p:tav>
                                      </p:tavLst>
                                    </p:anim>
                                    <p:anim calcmode="lin" valueType="num">
                                      <p:cBhvr>
                                        <p:cTn id="17" dur="1000" fill="hold"/>
                                        <p:tgtEl>
                                          <p:spTgt spid="1033"/>
                                        </p:tgtEl>
                                        <p:attrNameLst>
                                          <p:attrName>ppt_y</p:attrName>
                                        </p:attrNameLst>
                                      </p:cBhvr>
                                      <p:tavLst>
                                        <p:tav tm="0">
                                          <p:val>
                                            <p:strVal val="#ppt_y-.1"/>
                                          </p:val>
                                        </p:tav>
                                        <p:tav tm="100000">
                                          <p:val>
                                            <p:strVal val="#ppt_y"/>
                                          </p:val>
                                        </p:tav>
                                      </p:tavLst>
                                    </p:anim>
                                  </p:childTnLst>
                                </p:cTn>
                              </p:par>
                              <p:par>
                                <p:cTn id="18" presetID="8" presetClass="emph" presetSubtype="0" fill="hold" grpId="0" nodeType="withEffect">
                                  <p:stCondLst>
                                    <p:cond delay="0"/>
                                  </p:stCondLst>
                                  <p:childTnLst>
                                    <p:animRot by="21600000">
                                      <p:cBhvr>
                                        <p:cTn id="19" dur="2000" fill="hold"/>
                                        <p:tgtEl>
                                          <p:spTgt spid="6152"/>
                                        </p:tgtEl>
                                        <p:attrNameLst>
                                          <p:attrName>r</p:attrName>
                                        </p:attrNameLst>
                                      </p:cBhvr>
                                    </p:animRot>
                                  </p:childTnLst>
                                </p:cTn>
                              </p:par>
                            </p:childTnLst>
                          </p:cTn>
                        </p:par>
                        <p:par>
                          <p:cTn id="20" fill="hold">
                            <p:stCondLst>
                              <p:cond delay="4000"/>
                            </p:stCondLst>
                            <p:childTnLst>
                              <p:par>
                                <p:cTn id="21" presetID="29"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ppt_x</p:attrName>
                                        </p:attrNameLst>
                                      </p:cBhvr>
                                      <p:tavLst>
                                        <p:tav tm="0">
                                          <p:val>
                                            <p:strVal val="#ppt_x-.2"/>
                                          </p:val>
                                        </p:tav>
                                        <p:tav tm="100000">
                                          <p:val>
                                            <p:strVal val="#ppt_x"/>
                                          </p:val>
                                        </p:tav>
                                      </p:tavLst>
                                    </p:anim>
                                    <p:anim calcmode="lin" valueType="num">
                                      <p:cBhvr>
                                        <p:cTn id="24"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5" dur="1000"/>
                                        <p:tgtEl>
                                          <p:spTgt spid="9"/>
                                        </p:tgtEl>
                                      </p:cBhvr>
                                    </p:animEffect>
                                  </p:childTnLst>
                                </p:cTn>
                              </p:par>
                              <p:par>
                                <p:cTn id="26" presetID="3" presetClass="entr" presetSubtype="1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linds(horizontal)">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615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1219200" y="152400"/>
            <a:ext cx="7696200" cy="577850"/>
          </a:xfrm>
          <a:prstGeom prst="rect">
            <a:avLst/>
          </a:prstGeom>
          <a:blipFill dpi="0" rotWithShape="1">
            <a:blip r:embed="rId2">
              <a:alphaModFix amt="45000"/>
            </a:blip>
            <a:srcRect/>
            <a:tile tx="0" ty="0" sx="100000" sy="100000" flip="none" algn="tl"/>
          </a:blipFill>
          <a:ln w="9525">
            <a:noFill/>
            <a:miter lim="800000"/>
            <a:headEnd/>
            <a:tailEnd/>
          </a:ln>
        </p:spPr>
        <p:txBody>
          <a:bodyPr anchor="ctr">
            <a:spAutoFit/>
          </a:bodyPr>
          <a:lstStyle/>
          <a:p>
            <a:pPr algn="justLow" rtl="1" eaLnBrk="0" hangingPunct="0">
              <a:lnSpc>
                <a:spcPct val="150000"/>
              </a:lnSpc>
            </a:pPr>
            <a:endParaRPr lang="en-US" sz="2400" dirty="0">
              <a:cs typeface="A- Amir 2" pitchFamily="2" charset="-78"/>
            </a:endParaRPr>
          </a:p>
        </p:txBody>
      </p:sp>
      <p:pic>
        <p:nvPicPr>
          <p:cNvPr id="59393" name="Picture 1" descr="totallyspies_logo_licence"/>
          <p:cNvPicPr>
            <a:picLocks noChangeAspect="1" noChangeArrowheads="1"/>
          </p:cNvPicPr>
          <p:nvPr/>
        </p:nvPicPr>
        <p:blipFill>
          <a:blip r:embed="rId3"/>
          <a:srcRect/>
          <a:stretch>
            <a:fillRect/>
          </a:stretch>
        </p:blipFill>
        <p:spPr bwMode="auto">
          <a:xfrm>
            <a:off x="1828800" y="2209800"/>
            <a:ext cx="2595562" cy="1604963"/>
          </a:xfrm>
          <a:prstGeom prst="rect">
            <a:avLst/>
          </a:prstGeom>
          <a:noFill/>
          <a:ln w="9525">
            <a:noFill/>
            <a:miter lim="800000"/>
            <a:headEnd/>
            <a:tailEnd/>
          </a:ln>
        </p:spPr>
      </p:pic>
      <p:pic>
        <p:nvPicPr>
          <p:cNvPr id="59394" name="Picture 2" descr="3707431123"/>
          <p:cNvPicPr>
            <a:picLocks noChangeAspect="1" noChangeArrowheads="1"/>
          </p:cNvPicPr>
          <p:nvPr/>
        </p:nvPicPr>
        <p:blipFill>
          <a:blip r:embed="rId4" cstate="print"/>
          <a:srcRect/>
          <a:stretch>
            <a:fillRect/>
          </a:stretch>
        </p:blipFill>
        <p:spPr bwMode="auto">
          <a:xfrm>
            <a:off x="1752600" y="4572000"/>
            <a:ext cx="2463800" cy="1574800"/>
          </a:xfrm>
          <a:prstGeom prst="rect">
            <a:avLst/>
          </a:prstGeom>
          <a:noFill/>
          <a:ln w="9525">
            <a:noFill/>
            <a:miter lim="800000"/>
            <a:headEnd/>
            <a:tailEnd/>
          </a:ln>
        </p:spPr>
      </p:pic>
      <p:pic>
        <p:nvPicPr>
          <p:cNvPr id="59395" name="Picture 3" descr="Barbie_logo-4"/>
          <p:cNvPicPr>
            <a:picLocks noChangeAspect="1" noChangeArrowheads="1"/>
          </p:cNvPicPr>
          <p:nvPr/>
        </p:nvPicPr>
        <p:blipFill>
          <a:blip r:embed="rId5" cstate="print"/>
          <a:srcRect/>
          <a:stretch>
            <a:fillRect/>
          </a:stretch>
        </p:blipFill>
        <p:spPr bwMode="auto">
          <a:xfrm>
            <a:off x="5943600" y="1905000"/>
            <a:ext cx="2000250" cy="2000250"/>
          </a:xfrm>
          <a:prstGeom prst="rect">
            <a:avLst/>
          </a:prstGeom>
          <a:noFill/>
          <a:ln w="9525">
            <a:noFill/>
            <a:miter lim="800000"/>
            <a:headEnd/>
            <a:tailEnd/>
          </a:ln>
        </p:spPr>
      </p:pic>
      <p:pic>
        <p:nvPicPr>
          <p:cNvPr id="59396" name="Picture 4" descr="Superman-Man-of-steel"/>
          <p:cNvPicPr>
            <a:picLocks noChangeAspect="1" noChangeArrowheads="1"/>
          </p:cNvPicPr>
          <p:nvPr/>
        </p:nvPicPr>
        <p:blipFill>
          <a:blip r:embed="rId6" cstate="print"/>
          <a:srcRect/>
          <a:stretch>
            <a:fillRect/>
          </a:stretch>
        </p:blipFill>
        <p:spPr bwMode="auto">
          <a:xfrm>
            <a:off x="5562600" y="4572000"/>
            <a:ext cx="2743200" cy="1743075"/>
          </a:xfrm>
          <a:prstGeom prst="rect">
            <a:avLst/>
          </a:prstGeom>
          <a:noFill/>
          <a:ln w="9525">
            <a:noFill/>
            <a:miter lim="800000"/>
            <a:headEnd/>
            <a:tailEnd/>
          </a:ln>
        </p:spPr>
      </p:pic>
      <p:sp>
        <p:nvSpPr>
          <p:cNvPr id="7" name="TextBox 6"/>
          <p:cNvSpPr txBox="1"/>
          <p:nvPr/>
        </p:nvSpPr>
        <p:spPr>
          <a:xfrm>
            <a:off x="1447800" y="457200"/>
            <a:ext cx="7239000" cy="923330"/>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LB" sz="5400" b="1" spc="50" dirty="0" smtClean="0">
                <a:ln w="11430">
                  <a:solidFill>
                    <a:schemeClr val="bg1"/>
                  </a:solidFill>
                </a:ln>
                <a:solidFill>
                  <a:schemeClr val="bg1"/>
                </a:solidFill>
                <a:effectLst>
                  <a:outerShdw blurRad="76200" dist="50800" dir="5400000" algn="tl" rotWithShape="0">
                    <a:srgbClr val="000000">
                      <a:alpha val="65000"/>
                    </a:srgbClr>
                  </a:outerShdw>
                </a:effectLst>
              </a:rPr>
              <a:t>أدوات الحرب الناعمة</a:t>
            </a:r>
            <a:endParaRPr lang="en-US" sz="5400" b="1" spc="50" dirty="0">
              <a:ln w="11430">
                <a:solidFill>
                  <a:schemeClr val="bg1"/>
                </a:solidFill>
              </a:ln>
              <a:solidFill>
                <a:schemeClr val="bg1"/>
              </a:solidFill>
              <a:effectLst>
                <a:outerShdw blurRad="76200" dist="50800" dir="5400000" algn="tl" rotWithShape="0">
                  <a:srgbClr val="000000">
                    <a:alpha val="65000"/>
                  </a:srgbClr>
                </a:outerShdw>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nodePh="1">
                                  <p:stCondLst>
                                    <p:cond delay="0"/>
                                  </p:stCondLst>
                                  <p:endCondLst>
                                    <p:cond evt="begin" delay="0">
                                      <p:tn val="5"/>
                                    </p:cond>
                                  </p:endCondLst>
                                  <p:iterate type="wd">
                                    <p:tmPct val="10000"/>
                                  </p:iterate>
                                  <p:childTnLst>
                                    <p:set>
                                      <p:cBhvr>
                                        <p:cTn id="6" dur="1" fill="hold">
                                          <p:stCondLst>
                                            <p:cond delay="0"/>
                                          </p:stCondLst>
                                        </p:cTn>
                                        <p:tgtEl>
                                          <p:spTgt spid="47105">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47105">
                                            <p:txEl>
                                              <p:pRg st="0" end="0"/>
                                            </p:txEl>
                                          </p:spTgt>
                                        </p:tgtEl>
                                        <p:attrNameLst>
                                          <p:attrName>ppt_w</p:attrName>
                                        </p:attrNameLst>
                                      </p:cBhvr>
                                    </p:anim>
                                    <p:anim by="(#ppt_w*0.50)" calcmode="lin" valueType="num">
                                      <p:cBhvr>
                                        <p:cTn id="8" dur="500" decel="50000" autoRev="1" fill="hold">
                                          <p:stCondLst>
                                            <p:cond delay="0"/>
                                          </p:stCondLst>
                                        </p:cTn>
                                        <p:tgtEl>
                                          <p:spTgt spid="47105">
                                            <p:txEl>
                                              <p:pRg st="0" end="0"/>
                                            </p:txEl>
                                          </p:spTgt>
                                        </p:tgtEl>
                                        <p:attrNameLst>
                                          <p:attrName>ppt_x</p:attrName>
                                        </p:attrNameLst>
                                      </p:cBhvr>
                                    </p:anim>
                                    <p:anim from="(-#ppt_h/2)" to="(#ppt_y)" calcmode="lin" valueType="num">
                                      <p:cBhvr>
                                        <p:cTn id="9" dur="1000" fill="hold">
                                          <p:stCondLst>
                                            <p:cond delay="0"/>
                                          </p:stCondLst>
                                        </p:cTn>
                                        <p:tgtEl>
                                          <p:spTgt spid="47105">
                                            <p:txEl>
                                              <p:pRg st="0" end="0"/>
                                            </p:txEl>
                                          </p:spTgt>
                                        </p:tgtEl>
                                        <p:attrNameLst>
                                          <p:attrName>ppt_y</p:attrName>
                                        </p:attrNameLst>
                                      </p:cBhvr>
                                    </p:anim>
                                    <p:animRot by="21600000">
                                      <p:cBhvr>
                                        <p:cTn id="10" dur="1000" fill="hold">
                                          <p:stCondLst>
                                            <p:cond delay="0"/>
                                          </p:stCondLst>
                                        </p:cTn>
                                        <p:tgtEl>
                                          <p:spTgt spid="4710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descr="disney4"/>
          <p:cNvPicPr>
            <a:picLocks noChangeAspect="1" noChangeArrowheads="1"/>
          </p:cNvPicPr>
          <p:nvPr/>
        </p:nvPicPr>
        <p:blipFill>
          <a:blip r:embed="rId2" cstate="print"/>
          <a:srcRect/>
          <a:stretch>
            <a:fillRect/>
          </a:stretch>
        </p:blipFill>
        <p:spPr bwMode="auto">
          <a:xfrm>
            <a:off x="1676400" y="838200"/>
            <a:ext cx="2933700" cy="1716088"/>
          </a:xfrm>
          <a:prstGeom prst="rect">
            <a:avLst/>
          </a:prstGeom>
          <a:noFill/>
          <a:ln w="9525">
            <a:noFill/>
            <a:miter lim="800000"/>
            <a:headEnd/>
            <a:tailEnd/>
          </a:ln>
        </p:spPr>
      </p:pic>
      <p:pic>
        <p:nvPicPr>
          <p:cNvPr id="58370" name="Picture 2" descr="3166303-batman-batman-34783687-1920-1080"/>
          <p:cNvPicPr>
            <a:picLocks noChangeAspect="1" noChangeArrowheads="1"/>
          </p:cNvPicPr>
          <p:nvPr/>
        </p:nvPicPr>
        <p:blipFill>
          <a:blip r:embed="rId3" cstate="print"/>
          <a:srcRect/>
          <a:stretch>
            <a:fillRect/>
          </a:stretch>
        </p:blipFill>
        <p:spPr bwMode="auto">
          <a:xfrm>
            <a:off x="5486400" y="838200"/>
            <a:ext cx="2795587" cy="1716088"/>
          </a:xfrm>
          <a:prstGeom prst="rect">
            <a:avLst/>
          </a:prstGeom>
          <a:noFill/>
          <a:ln w="9525">
            <a:noFill/>
            <a:miter lim="800000"/>
            <a:headEnd/>
            <a:tailEnd/>
          </a:ln>
        </p:spPr>
      </p:pic>
      <p:pic>
        <p:nvPicPr>
          <p:cNvPr id="58371" name="Picture 3" descr="Newspapers_Pix"/>
          <p:cNvPicPr>
            <a:picLocks noChangeAspect="1" noChangeArrowheads="1"/>
          </p:cNvPicPr>
          <p:nvPr/>
        </p:nvPicPr>
        <p:blipFill>
          <a:blip r:embed="rId4"/>
          <a:srcRect/>
          <a:stretch>
            <a:fillRect/>
          </a:stretch>
        </p:blipFill>
        <p:spPr bwMode="auto">
          <a:xfrm>
            <a:off x="1752600" y="3276600"/>
            <a:ext cx="2916237" cy="1939925"/>
          </a:xfrm>
          <a:prstGeom prst="rect">
            <a:avLst/>
          </a:prstGeom>
          <a:noFill/>
          <a:ln w="9525">
            <a:noFill/>
            <a:miter lim="800000"/>
            <a:headEnd/>
            <a:tailEnd/>
          </a:ln>
        </p:spPr>
      </p:pic>
      <p:pic>
        <p:nvPicPr>
          <p:cNvPr id="58372" name="Picture 4" descr="hollywood_logo6"/>
          <p:cNvPicPr>
            <a:picLocks noChangeAspect="1" noChangeArrowheads="1"/>
          </p:cNvPicPr>
          <p:nvPr/>
        </p:nvPicPr>
        <p:blipFill>
          <a:blip r:embed="rId5"/>
          <a:srcRect/>
          <a:stretch>
            <a:fillRect/>
          </a:stretch>
        </p:blipFill>
        <p:spPr bwMode="auto">
          <a:xfrm>
            <a:off x="6096000" y="3124200"/>
            <a:ext cx="2216150" cy="2138362"/>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 name="Rounded Rectangle 3"/>
          <p:cNvSpPr/>
          <p:nvPr/>
        </p:nvSpPr>
        <p:spPr>
          <a:xfrm>
            <a:off x="3657600" y="381000"/>
            <a:ext cx="5029200" cy="838200"/>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r>
              <a:rPr lang="ar-LB" sz="4400" dirty="0">
                <a:ln w="12700">
                  <a:solidFill>
                    <a:schemeClr val="tx2">
                      <a:satMod val="155000"/>
                    </a:schemeClr>
                  </a:solidFill>
                  <a:prstDash val="solid"/>
                </a:ln>
                <a:solidFill>
                  <a:schemeClr val="bg2">
                    <a:tint val="85000"/>
                    <a:satMod val="155000"/>
                  </a:schemeClr>
                </a:solidFill>
                <a:cs typeface="A- Amir 3" pitchFamily="2" charset="-78"/>
              </a:rPr>
              <a:t>أدوات الحرب النّاعمة</a:t>
            </a:r>
            <a:endParaRPr lang="en-US" sz="4400" dirty="0">
              <a:ln w="12700">
                <a:solidFill>
                  <a:schemeClr val="tx2">
                    <a:satMod val="155000"/>
                  </a:schemeClr>
                </a:solidFill>
                <a:prstDash val="solid"/>
              </a:ln>
              <a:solidFill>
                <a:schemeClr val="bg2">
                  <a:tint val="85000"/>
                  <a:satMod val="155000"/>
                </a:schemeClr>
              </a:solidFill>
              <a:cs typeface="A- Amir 3" pitchFamily="2" charset="-78"/>
            </a:endParaRPr>
          </a:p>
        </p:txBody>
      </p:sp>
      <p:graphicFrame>
        <p:nvGraphicFramePr>
          <p:cNvPr id="6" name="Diagram 5"/>
          <p:cNvGraphicFramePr/>
          <p:nvPr/>
        </p:nvGraphicFramePr>
        <p:xfrm>
          <a:off x="1295400" y="1371600"/>
          <a:ext cx="76200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6">
                                            <p:graphicEl>
                                              <a:dgm id="{C435CA72-1140-4DE7-9950-E94C0F6B4ED1}"/>
                                            </p:graphicEl>
                                          </p:spTgt>
                                        </p:tgtEl>
                                        <p:attrNameLst>
                                          <p:attrName>style.visibility</p:attrName>
                                        </p:attrNameLst>
                                      </p:cBhvr>
                                      <p:to>
                                        <p:strVal val="visible"/>
                                      </p:to>
                                    </p:set>
                                    <p:animEffect transition="in" filter="wipe(up)">
                                      <p:cBhvr>
                                        <p:cTn id="15" dur="500"/>
                                        <p:tgtEl>
                                          <p:spTgt spid="6">
                                            <p:graphicEl>
                                              <a:dgm id="{C435CA72-1140-4DE7-9950-E94C0F6B4ED1}"/>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6">
                                            <p:graphicEl>
                                              <a:dgm id="{80FDEF21-2178-4E7E-B8E6-B2E5B09FA095}"/>
                                            </p:graphicEl>
                                          </p:spTgt>
                                        </p:tgtEl>
                                        <p:attrNameLst>
                                          <p:attrName>style.visibility</p:attrName>
                                        </p:attrNameLst>
                                      </p:cBhvr>
                                      <p:to>
                                        <p:strVal val="visible"/>
                                      </p:to>
                                    </p:set>
                                    <p:animEffect transition="in" filter="wipe(up)">
                                      <p:cBhvr>
                                        <p:cTn id="20" dur="500"/>
                                        <p:tgtEl>
                                          <p:spTgt spid="6">
                                            <p:graphicEl>
                                              <a:dgm id="{80FDEF21-2178-4E7E-B8E6-B2E5B09FA095}"/>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6">
                                            <p:graphicEl>
                                              <a:dgm id="{3859F1FA-305A-4E6D-A75F-E3601439AD7B}"/>
                                            </p:graphicEl>
                                          </p:spTgt>
                                        </p:tgtEl>
                                        <p:attrNameLst>
                                          <p:attrName>style.visibility</p:attrName>
                                        </p:attrNameLst>
                                      </p:cBhvr>
                                      <p:to>
                                        <p:strVal val="visible"/>
                                      </p:to>
                                    </p:set>
                                    <p:animEffect transition="in" filter="wipe(up)">
                                      <p:cBhvr>
                                        <p:cTn id="25" dur="500"/>
                                        <p:tgtEl>
                                          <p:spTgt spid="6">
                                            <p:graphicEl>
                                              <a:dgm id="{3859F1FA-305A-4E6D-A75F-E3601439AD7B}"/>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6">
                                            <p:graphicEl>
                                              <a:dgm id="{10D8236C-EECD-48BC-9D26-A52D90EC74FE}"/>
                                            </p:graphicEl>
                                          </p:spTgt>
                                        </p:tgtEl>
                                        <p:attrNameLst>
                                          <p:attrName>style.visibility</p:attrName>
                                        </p:attrNameLst>
                                      </p:cBhvr>
                                      <p:to>
                                        <p:strVal val="visible"/>
                                      </p:to>
                                    </p:set>
                                    <p:animEffect transition="in" filter="wipe(up)">
                                      <p:cBhvr>
                                        <p:cTn id="30" dur="500"/>
                                        <p:tgtEl>
                                          <p:spTgt spid="6">
                                            <p:graphicEl>
                                              <a:dgm id="{10D8236C-EECD-48BC-9D26-A52D90EC74FE}"/>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6">
                                            <p:graphicEl>
                                              <a:dgm id="{25B40C1A-04AF-4248-BA7B-0F9DF164CFAA}"/>
                                            </p:graphicEl>
                                          </p:spTgt>
                                        </p:tgtEl>
                                        <p:attrNameLst>
                                          <p:attrName>style.visibility</p:attrName>
                                        </p:attrNameLst>
                                      </p:cBhvr>
                                      <p:to>
                                        <p:strVal val="visible"/>
                                      </p:to>
                                    </p:set>
                                    <p:animEffect transition="in" filter="wipe(up)">
                                      <p:cBhvr>
                                        <p:cTn id="35" dur="500"/>
                                        <p:tgtEl>
                                          <p:spTgt spid="6">
                                            <p:graphicEl>
                                              <a:dgm id="{25B40C1A-04AF-4248-BA7B-0F9DF164CFAA}"/>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6">
                                            <p:graphicEl>
                                              <a:dgm id="{9F797F4C-5B97-4D3B-B965-C5706783A1E9}"/>
                                            </p:graphicEl>
                                          </p:spTgt>
                                        </p:tgtEl>
                                        <p:attrNameLst>
                                          <p:attrName>style.visibility</p:attrName>
                                        </p:attrNameLst>
                                      </p:cBhvr>
                                      <p:to>
                                        <p:strVal val="visible"/>
                                      </p:to>
                                    </p:set>
                                    <p:animEffect transition="in" filter="wipe(up)">
                                      <p:cBhvr>
                                        <p:cTn id="40" dur="500"/>
                                        <p:tgtEl>
                                          <p:spTgt spid="6">
                                            <p:graphicEl>
                                              <a:dgm id="{9F797F4C-5B97-4D3B-B965-C5706783A1E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6"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657600" y="381000"/>
            <a:ext cx="5029200" cy="838200"/>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r>
              <a:rPr lang="ar-LB" sz="4400" dirty="0">
                <a:ln w="12700">
                  <a:solidFill>
                    <a:schemeClr val="tx2">
                      <a:satMod val="155000"/>
                    </a:schemeClr>
                  </a:solidFill>
                  <a:prstDash val="solid"/>
                </a:ln>
                <a:solidFill>
                  <a:schemeClr val="bg2">
                    <a:tint val="85000"/>
                    <a:satMod val="155000"/>
                  </a:schemeClr>
                </a:solidFill>
                <a:cs typeface="A- Amir 3" pitchFamily="2" charset="-78"/>
              </a:rPr>
              <a:t>أدوات الحرب النّاعمة</a:t>
            </a:r>
            <a:endParaRPr lang="en-US" sz="4400" dirty="0">
              <a:ln w="12700">
                <a:solidFill>
                  <a:schemeClr val="tx2">
                    <a:satMod val="155000"/>
                  </a:schemeClr>
                </a:solidFill>
                <a:prstDash val="solid"/>
              </a:ln>
              <a:solidFill>
                <a:schemeClr val="bg2">
                  <a:tint val="85000"/>
                  <a:satMod val="155000"/>
                </a:schemeClr>
              </a:solidFill>
              <a:cs typeface="A- Amir 3" pitchFamily="2" charset="-78"/>
            </a:endParaRPr>
          </a:p>
        </p:txBody>
      </p:sp>
      <p:sp>
        <p:nvSpPr>
          <p:cNvPr id="5" name="Cloud Callout 4"/>
          <p:cNvSpPr/>
          <p:nvPr/>
        </p:nvSpPr>
        <p:spPr>
          <a:xfrm>
            <a:off x="4114800" y="1524000"/>
            <a:ext cx="2362200" cy="1676400"/>
          </a:xfrm>
          <a:prstGeom prst="cloudCallout">
            <a:avLst>
              <a:gd name="adj1" fmla="val -55242"/>
              <a:gd name="adj2" fmla="val 57305"/>
            </a:avLst>
          </a:prstGeom>
          <a:effectLst>
            <a:glow rad="139700">
              <a:schemeClr val="accent2">
                <a:satMod val="175000"/>
                <a:alpha val="40000"/>
              </a:schemeClr>
            </a:glow>
          </a:effectLst>
        </p:spPr>
        <p:style>
          <a:lnRef idx="2">
            <a:schemeClr val="accent4"/>
          </a:lnRef>
          <a:fillRef idx="1">
            <a:schemeClr val="lt1"/>
          </a:fillRef>
          <a:effectRef idx="0">
            <a:schemeClr val="accent4"/>
          </a:effectRef>
          <a:fontRef idx="minor">
            <a:schemeClr val="dk1"/>
          </a:fontRef>
        </p:style>
        <p:txBody>
          <a:bodyPr anchor="ctr"/>
          <a:lstStyle/>
          <a:p>
            <a:pPr algn="ctr">
              <a:defRPr/>
            </a:pPr>
            <a:r>
              <a:rPr lang="ar-LB" sz="3200" dirty="0">
                <a:cs typeface="A- Amir 2" pitchFamily="2" charset="-78"/>
              </a:rPr>
              <a:t>الألعاب</a:t>
            </a:r>
            <a:endParaRPr lang="en-US" sz="3200" dirty="0">
              <a:cs typeface="A- Amir 2" pitchFamily="2" charset="-78"/>
            </a:endParaRPr>
          </a:p>
        </p:txBody>
      </p:sp>
      <p:sp>
        <p:nvSpPr>
          <p:cNvPr id="6" name="Cloud Callout 5"/>
          <p:cNvSpPr/>
          <p:nvPr/>
        </p:nvSpPr>
        <p:spPr>
          <a:xfrm>
            <a:off x="5715000" y="3124200"/>
            <a:ext cx="2362200" cy="1676400"/>
          </a:xfrm>
          <a:prstGeom prst="cloudCallout">
            <a:avLst>
              <a:gd name="adj1" fmla="val -87807"/>
              <a:gd name="adj2" fmla="val 14016"/>
            </a:avLst>
          </a:prstGeom>
          <a:effectLst>
            <a:glow rad="139700">
              <a:schemeClr val="accent2">
                <a:satMod val="175000"/>
                <a:alpha val="40000"/>
              </a:schemeClr>
            </a:glow>
          </a:effectLst>
        </p:spPr>
        <p:style>
          <a:lnRef idx="2">
            <a:schemeClr val="accent4"/>
          </a:lnRef>
          <a:fillRef idx="1">
            <a:schemeClr val="lt1"/>
          </a:fillRef>
          <a:effectRef idx="0">
            <a:schemeClr val="accent4"/>
          </a:effectRef>
          <a:fontRef idx="minor">
            <a:schemeClr val="dk1"/>
          </a:fontRef>
        </p:style>
        <p:txBody>
          <a:bodyPr anchor="ctr"/>
          <a:lstStyle/>
          <a:p>
            <a:pPr algn="ctr">
              <a:defRPr/>
            </a:pPr>
            <a:r>
              <a:rPr lang="ar-LB" sz="3200" dirty="0">
                <a:cs typeface="A- Amir 2" pitchFamily="2" charset="-78"/>
              </a:rPr>
              <a:t>الموسيقى</a:t>
            </a:r>
            <a:endParaRPr lang="en-US" sz="3200" dirty="0">
              <a:cs typeface="A- Amir 2" pitchFamily="2" charset="-78"/>
            </a:endParaRPr>
          </a:p>
        </p:txBody>
      </p:sp>
      <p:sp>
        <p:nvSpPr>
          <p:cNvPr id="7" name="Cloud Callout 6"/>
          <p:cNvSpPr/>
          <p:nvPr/>
        </p:nvSpPr>
        <p:spPr>
          <a:xfrm>
            <a:off x="1371600" y="1295400"/>
            <a:ext cx="2362200" cy="1676400"/>
          </a:xfrm>
          <a:prstGeom prst="cloudCallout">
            <a:avLst>
              <a:gd name="adj1" fmla="val -28822"/>
              <a:gd name="adj2" fmla="val 82413"/>
            </a:avLst>
          </a:prstGeom>
          <a:effectLst>
            <a:glow rad="139700">
              <a:schemeClr val="accent2">
                <a:satMod val="175000"/>
                <a:alpha val="40000"/>
              </a:schemeClr>
            </a:glow>
          </a:effectLst>
        </p:spPr>
        <p:style>
          <a:lnRef idx="2">
            <a:schemeClr val="accent4"/>
          </a:lnRef>
          <a:fillRef idx="1">
            <a:schemeClr val="lt1"/>
          </a:fillRef>
          <a:effectRef idx="0">
            <a:schemeClr val="accent4"/>
          </a:effectRef>
          <a:fontRef idx="minor">
            <a:schemeClr val="dk1"/>
          </a:fontRef>
        </p:style>
        <p:txBody>
          <a:bodyPr anchor="ctr"/>
          <a:lstStyle/>
          <a:p>
            <a:pPr algn="ctr">
              <a:defRPr/>
            </a:pPr>
            <a:r>
              <a:rPr lang="ar-LB" sz="3200" dirty="0">
                <a:cs typeface="A- Amir 2" pitchFamily="2" charset="-78"/>
              </a:rPr>
              <a:t>العالم الافتراضي</a:t>
            </a:r>
          </a:p>
          <a:p>
            <a:pPr algn="ctr">
              <a:defRPr/>
            </a:pPr>
            <a:r>
              <a:rPr lang="ar-LB" sz="3200" dirty="0">
                <a:cs typeface="A- Amir 2" pitchFamily="2" charset="-78"/>
              </a:rPr>
              <a:t>(الانترنت)</a:t>
            </a:r>
            <a:endParaRPr lang="en-US" sz="3200" dirty="0">
              <a:cs typeface="A- Amir 2" pitchFamily="2" charset="-78"/>
            </a:endParaRPr>
          </a:p>
        </p:txBody>
      </p:sp>
      <p:sp>
        <p:nvSpPr>
          <p:cNvPr id="8" name="Cloud Callout 7"/>
          <p:cNvSpPr/>
          <p:nvPr/>
        </p:nvSpPr>
        <p:spPr>
          <a:xfrm>
            <a:off x="3505200" y="4953000"/>
            <a:ext cx="2362200" cy="1676400"/>
          </a:xfrm>
          <a:prstGeom prst="cloudCallout">
            <a:avLst>
              <a:gd name="adj1" fmla="val -76132"/>
              <a:gd name="adj2" fmla="val -26678"/>
            </a:avLst>
          </a:prstGeom>
          <a:effectLst>
            <a:glow rad="139700">
              <a:schemeClr val="accent2">
                <a:satMod val="175000"/>
                <a:alpha val="40000"/>
              </a:schemeClr>
            </a:glow>
          </a:effectLst>
        </p:spPr>
        <p:style>
          <a:lnRef idx="2">
            <a:schemeClr val="accent4"/>
          </a:lnRef>
          <a:fillRef idx="1">
            <a:schemeClr val="lt1"/>
          </a:fillRef>
          <a:effectRef idx="0">
            <a:schemeClr val="accent4"/>
          </a:effectRef>
          <a:fontRef idx="minor">
            <a:schemeClr val="dk1"/>
          </a:fontRef>
        </p:style>
        <p:txBody>
          <a:bodyPr anchor="ctr"/>
          <a:lstStyle/>
          <a:p>
            <a:pPr algn="ctr">
              <a:defRPr/>
            </a:pPr>
            <a:r>
              <a:rPr lang="ar-LB" sz="3200" dirty="0">
                <a:cs typeface="A- Amir 2" pitchFamily="2" charset="-78"/>
              </a:rPr>
              <a:t>وسائل الإعلام</a:t>
            </a:r>
            <a:endParaRPr lang="en-US" sz="3200" dirty="0">
              <a:cs typeface="A- Amir 2" pitchFamily="2" charset="-78"/>
            </a:endParaRPr>
          </a:p>
        </p:txBody>
      </p:sp>
      <p:pic>
        <p:nvPicPr>
          <p:cNvPr id="34831" name="Picture 2" descr="D:\misoooo\baramej\خلفيات\متحدث.jpg"/>
          <p:cNvPicPr>
            <a:picLocks noChangeAspect="1" noChangeArrowheads="1"/>
          </p:cNvPicPr>
          <p:nvPr/>
        </p:nvPicPr>
        <p:blipFill>
          <a:blip r:embed="rId2">
            <a:clrChange>
              <a:clrFrom>
                <a:srgbClr val="FFFFFF"/>
              </a:clrFrom>
              <a:clrTo>
                <a:srgbClr val="FFFFFF">
                  <a:alpha val="0"/>
                </a:srgbClr>
              </a:clrTo>
            </a:clrChange>
          </a:blip>
          <a:srcRect l="6915" t="2875" r="21614"/>
          <a:stretch>
            <a:fillRect/>
          </a:stretch>
        </p:blipFill>
        <p:spPr bwMode="auto">
          <a:xfrm>
            <a:off x="228600" y="3962400"/>
            <a:ext cx="2362200" cy="2895600"/>
          </a:xfrm>
          <a:prstGeom prst="rect">
            <a:avLst/>
          </a:prstGeom>
          <a:noFill/>
          <a:ln w="9525">
            <a:noFill/>
            <a:miter lim="800000"/>
            <a:headEnd/>
            <a:tailEnd/>
          </a:ln>
        </p:spPr>
      </p:pic>
      <p:pic>
        <p:nvPicPr>
          <p:cNvPr id="34832" name="Picture 3" descr="D:\misoooo\baramej\خلفيات\فيديو 5.png">
            <a:hlinkClick r:id="rId3" action="ppaction://hlinkfile"/>
          </p:cNvPr>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315200" y="5195888"/>
            <a:ext cx="1662113" cy="1662112"/>
          </a:xfrm>
          <a:prstGeom prst="rect">
            <a:avLst/>
          </a:prstGeom>
          <a:noFill/>
          <a:ln w="9525">
            <a:noFill/>
            <a:miter lim="800000"/>
            <a:headEnd/>
            <a:tailEnd/>
          </a:ln>
        </p:spPr>
      </p:pic>
      <p:sp>
        <p:nvSpPr>
          <p:cNvPr id="9" name="Down Arrow 8"/>
          <p:cNvSpPr/>
          <p:nvPr/>
        </p:nvSpPr>
        <p:spPr>
          <a:xfrm>
            <a:off x="8382000" y="3962400"/>
            <a:ext cx="304800" cy="914400"/>
          </a:xfrm>
          <a:prstGeom prst="downArrow">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endParaRPr lang="en-US"/>
          </a:p>
        </p:txBody>
      </p:sp>
      <p:sp>
        <p:nvSpPr>
          <p:cNvPr id="10" name="Right Arrow 9"/>
          <p:cNvSpPr/>
          <p:nvPr/>
        </p:nvSpPr>
        <p:spPr>
          <a:xfrm>
            <a:off x="6172200" y="5867400"/>
            <a:ext cx="1143000" cy="685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811" name="TextBox 10"/>
          <p:cNvSpPr txBox="1">
            <a:spLocks noChangeArrowheads="1"/>
          </p:cNvSpPr>
          <p:nvPr/>
        </p:nvSpPr>
        <p:spPr bwMode="auto">
          <a:xfrm>
            <a:off x="6172200" y="6019800"/>
            <a:ext cx="1066800" cy="369888"/>
          </a:xfrm>
          <a:prstGeom prst="rect">
            <a:avLst/>
          </a:prstGeom>
          <a:noFill/>
          <a:ln w="9525">
            <a:noFill/>
            <a:miter lim="800000"/>
            <a:headEnd/>
            <a:tailEnd/>
          </a:ln>
        </p:spPr>
        <p:txBody>
          <a:bodyPr>
            <a:spAutoFit/>
          </a:bodyPr>
          <a:lstStyle/>
          <a:p>
            <a:r>
              <a:rPr lang="ar-LB"/>
              <a:t>اضغط هنا</a:t>
            </a:r>
            <a:endParaRPr lang="en-US"/>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4831"/>
                                        </p:tgtEl>
                                        <p:attrNameLst>
                                          <p:attrName>style.visibility</p:attrName>
                                        </p:attrNameLst>
                                      </p:cBhvr>
                                      <p:to>
                                        <p:strVal val="visible"/>
                                      </p:to>
                                    </p:set>
                                    <p:anim calcmode="lin" valueType="num">
                                      <p:cBhvr>
                                        <p:cTn id="7" dur="500" fill="hold"/>
                                        <p:tgtEl>
                                          <p:spTgt spid="34831"/>
                                        </p:tgtEl>
                                        <p:attrNameLst>
                                          <p:attrName>ppt_w</p:attrName>
                                        </p:attrNameLst>
                                      </p:cBhvr>
                                      <p:tavLst>
                                        <p:tav tm="0">
                                          <p:val>
                                            <p:strVal val="#ppt_w*0.05"/>
                                          </p:val>
                                        </p:tav>
                                        <p:tav tm="100000">
                                          <p:val>
                                            <p:strVal val="#ppt_w"/>
                                          </p:val>
                                        </p:tav>
                                      </p:tavLst>
                                    </p:anim>
                                    <p:anim calcmode="lin" valueType="num">
                                      <p:cBhvr>
                                        <p:cTn id="8" dur="500" fill="hold"/>
                                        <p:tgtEl>
                                          <p:spTgt spid="34831"/>
                                        </p:tgtEl>
                                        <p:attrNameLst>
                                          <p:attrName>ppt_h</p:attrName>
                                        </p:attrNameLst>
                                      </p:cBhvr>
                                      <p:tavLst>
                                        <p:tav tm="0">
                                          <p:val>
                                            <p:strVal val="#ppt_h"/>
                                          </p:val>
                                        </p:tav>
                                        <p:tav tm="100000">
                                          <p:val>
                                            <p:strVal val="#ppt_h"/>
                                          </p:val>
                                        </p:tav>
                                      </p:tavLst>
                                    </p:anim>
                                    <p:anim calcmode="lin" valueType="num">
                                      <p:cBhvr>
                                        <p:cTn id="9" dur="500" fill="hold"/>
                                        <p:tgtEl>
                                          <p:spTgt spid="34831"/>
                                        </p:tgtEl>
                                        <p:attrNameLst>
                                          <p:attrName>ppt_x</p:attrName>
                                        </p:attrNameLst>
                                      </p:cBhvr>
                                      <p:tavLst>
                                        <p:tav tm="0">
                                          <p:val>
                                            <p:strVal val="#ppt_x-.2"/>
                                          </p:val>
                                        </p:tav>
                                        <p:tav tm="100000">
                                          <p:val>
                                            <p:strVal val="#ppt_x"/>
                                          </p:val>
                                        </p:tav>
                                      </p:tavLst>
                                    </p:anim>
                                    <p:anim calcmode="lin" valueType="num">
                                      <p:cBhvr>
                                        <p:cTn id="10" dur="500" fill="hold"/>
                                        <p:tgtEl>
                                          <p:spTgt spid="34831"/>
                                        </p:tgtEl>
                                        <p:attrNameLst>
                                          <p:attrName>ppt_y</p:attrName>
                                        </p:attrNameLst>
                                      </p:cBhvr>
                                      <p:tavLst>
                                        <p:tav tm="0">
                                          <p:val>
                                            <p:strVal val="#ppt_y"/>
                                          </p:val>
                                        </p:tav>
                                        <p:tav tm="100000">
                                          <p:val>
                                            <p:strVal val="#ppt_y"/>
                                          </p:val>
                                        </p:tav>
                                      </p:tavLst>
                                    </p:anim>
                                    <p:animEffect transition="in" filter="fade">
                                      <p:cBhvr>
                                        <p:cTn id="11" dur="500"/>
                                        <p:tgtEl>
                                          <p:spTgt spid="34831"/>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nodeType="clickEffect">
                                  <p:stCondLst>
                                    <p:cond delay="0"/>
                                  </p:stCondLst>
                                  <p:iterate type="wd">
                                    <p:tmPct val="10000"/>
                                  </p:iterate>
                                  <p:childTnLst>
                                    <p:set>
                                      <p:cBhvr>
                                        <p:cTn id="15" dur="1" fill="hold">
                                          <p:stCondLst>
                                            <p:cond delay="0"/>
                                          </p:stCondLst>
                                        </p:cTn>
                                        <p:tgtEl>
                                          <p:spTgt spid="7"/>
                                        </p:tgtEl>
                                        <p:attrNameLst>
                                          <p:attrName>style.visibility</p:attrName>
                                        </p:attrNameLst>
                                      </p:cBhvr>
                                      <p:to>
                                        <p:strVal val="visible"/>
                                      </p:to>
                                    </p:set>
                                    <p:anim by="(-#ppt_w*2)" calcmode="lin" valueType="num">
                                      <p:cBhvr rctx="PPT">
                                        <p:cTn id="16" dur="500" autoRev="1" fill="hold">
                                          <p:stCondLst>
                                            <p:cond delay="0"/>
                                          </p:stCondLst>
                                        </p:cTn>
                                        <p:tgtEl>
                                          <p:spTgt spid="7"/>
                                        </p:tgtEl>
                                        <p:attrNameLst>
                                          <p:attrName>ppt_w</p:attrName>
                                        </p:attrNameLst>
                                      </p:cBhvr>
                                    </p:anim>
                                    <p:anim by="(#ppt_w*0.50)" calcmode="lin" valueType="num">
                                      <p:cBhvr>
                                        <p:cTn id="17" dur="500" decel="50000" autoRev="1" fill="hold">
                                          <p:stCondLst>
                                            <p:cond delay="0"/>
                                          </p:stCondLst>
                                        </p:cTn>
                                        <p:tgtEl>
                                          <p:spTgt spid="7"/>
                                        </p:tgtEl>
                                        <p:attrNameLst>
                                          <p:attrName>ppt_x</p:attrName>
                                        </p:attrNameLst>
                                      </p:cBhvr>
                                    </p:anim>
                                    <p:anim from="(-#ppt_h/2)" to="(#ppt_y)" calcmode="lin" valueType="num">
                                      <p:cBhvr>
                                        <p:cTn id="18" dur="1000" fill="hold">
                                          <p:stCondLst>
                                            <p:cond delay="0"/>
                                          </p:stCondLst>
                                        </p:cTn>
                                        <p:tgtEl>
                                          <p:spTgt spid="7"/>
                                        </p:tgtEl>
                                        <p:attrNameLst>
                                          <p:attrName>ppt_y</p:attrName>
                                        </p:attrNameLst>
                                      </p:cBhvr>
                                    </p:anim>
                                    <p:animRot by="21600000">
                                      <p:cBhvr>
                                        <p:cTn id="19" dur="1000" fill="hold">
                                          <p:stCondLst>
                                            <p:cond delay="0"/>
                                          </p:stCondLst>
                                        </p:cTn>
                                        <p:tgtEl>
                                          <p:spTgt spid="7"/>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nodeType="clickEffect">
                                  <p:stCondLst>
                                    <p:cond delay="0"/>
                                  </p:stCondLst>
                                  <p:iterate type="wd">
                                    <p:tmPct val="10000"/>
                                  </p:iterate>
                                  <p:childTnLst>
                                    <p:set>
                                      <p:cBhvr>
                                        <p:cTn id="23" dur="1" fill="hold">
                                          <p:stCondLst>
                                            <p:cond delay="0"/>
                                          </p:stCondLst>
                                        </p:cTn>
                                        <p:tgtEl>
                                          <p:spTgt spid="5"/>
                                        </p:tgtEl>
                                        <p:attrNameLst>
                                          <p:attrName>style.visibility</p:attrName>
                                        </p:attrNameLst>
                                      </p:cBhvr>
                                      <p:to>
                                        <p:strVal val="visible"/>
                                      </p:to>
                                    </p:set>
                                    <p:anim by="(-#ppt_w*2)" calcmode="lin" valueType="num">
                                      <p:cBhvr rctx="PPT">
                                        <p:cTn id="24" dur="500" autoRev="1" fill="hold">
                                          <p:stCondLst>
                                            <p:cond delay="0"/>
                                          </p:stCondLst>
                                        </p:cTn>
                                        <p:tgtEl>
                                          <p:spTgt spid="5"/>
                                        </p:tgtEl>
                                        <p:attrNameLst>
                                          <p:attrName>ppt_w</p:attrName>
                                        </p:attrNameLst>
                                      </p:cBhvr>
                                    </p:anim>
                                    <p:anim by="(#ppt_w*0.50)" calcmode="lin" valueType="num">
                                      <p:cBhvr>
                                        <p:cTn id="25" dur="500" decel="50000" autoRev="1" fill="hold">
                                          <p:stCondLst>
                                            <p:cond delay="0"/>
                                          </p:stCondLst>
                                        </p:cTn>
                                        <p:tgtEl>
                                          <p:spTgt spid="5"/>
                                        </p:tgtEl>
                                        <p:attrNameLst>
                                          <p:attrName>ppt_x</p:attrName>
                                        </p:attrNameLst>
                                      </p:cBhvr>
                                    </p:anim>
                                    <p:anim from="(-#ppt_h/2)" to="(#ppt_y)" calcmode="lin" valueType="num">
                                      <p:cBhvr>
                                        <p:cTn id="26" dur="1000" fill="hold">
                                          <p:stCondLst>
                                            <p:cond delay="0"/>
                                          </p:stCondLst>
                                        </p:cTn>
                                        <p:tgtEl>
                                          <p:spTgt spid="5"/>
                                        </p:tgtEl>
                                        <p:attrNameLst>
                                          <p:attrName>ppt_y</p:attrName>
                                        </p:attrNameLst>
                                      </p:cBhvr>
                                    </p:anim>
                                    <p:animRot by="21600000">
                                      <p:cBhvr>
                                        <p:cTn id="27" dur="1000" fill="hold">
                                          <p:stCondLst>
                                            <p:cond delay="0"/>
                                          </p:stCondLst>
                                        </p:cTn>
                                        <p:tgtEl>
                                          <p:spTgt spid="5"/>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nodeType="clickEffect">
                                  <p:stCondLst>
                                    <p:cond delay="0"/>
                                  </p:stCondLst>
                                  <p:iterate type="wd">
                                    <p:tmPct val="10000"/>
                                  </p:iterate>
                                  <p:childTnLst>
                                    <p:set>
                                      <p:cBhvr>
                                        <p:cTn id="31" dur="1" fill="hold">
                                          <p:stCondLst>
                                            <p:cond delay="0"/>
                                          </p:stCondLst>
                                        </p:cTn>
                                        <p:tgtEl>
                                          <p:spTgt spid="6"/>
                                        </p:tgtEl>
                                        <p:attrNameLst>
                                          <p:attrName>style.visibility</p:attrName>
                                        </p:attrNameLst>
                                      </p:cBhvr>
                                      <p:to>
                                        <p:strVal val="visible"/>
                                      </p:to>
                                    </p:set>
                                    <p:anim by="(-#ppt_w*2)" calcmode="lin" valueType="num">
                                      <p:cBhvr rctx="PPT">
                                        <p:cTn id="32" dur="500" autoRev="1" fill="hold">
                                          <p:stCondLst>
                                            <p:cond delay="0"/>
                                          </p:stCondLst>
                                        </p:cTn>
                                        <p:tgtEl>
                                          <p:spTgt spid="6"/>
                                        </p:tgtEl>
                                        <p:attrNameLst>
                                          <p:attrName>ppt_w</p:attrName>
                                        </p:attrNameLst>
                                      </p:cBhvr>
                                    </p:anim>
                                    <p:anim by="(#ppt_w*0.50)" calcmode="lin" valueType="num">
                                      <p:cBhvr>
                                        <p:cTn id="33" dur="500" decel="50000" autoRev="1" fill="hold">
                                          <p:stCondLst>
                                            <p:cond delay="0"/>
                                          </p:stCondLst>
                                        </p:cTn>
                                        <p:tgtEl>
                                          <p:spTgt spid="6"/>
                                        </p:tgtEl>
                                        <p:attrNameLst>
                                          <p:attrName>ppt_x</p:attrName>
                                        </p:attrNameLst>
                                      </p:cBhvr>
                                    </p:anim>
                                    <p:anim from="(-#ppt_h/2)" to="(#ppt_y)" calcmode="lin" valueType="num">
                                      <p:cBhvr>
                                        <p:cTn id="34" dur="1000" fill="hold">
                                          <p:stCondLst>
                                            <p:cond delay="0"/>
                                          </p:stCondLst>
                                        </p:cTn>
                                        <p:tgtEl>
                                          <p:spTgt spid="6"/>
                                        </p:tgtEl>
                                        <p:attrNameLst>
                                          <p:attrName>ppt_y</p:attrName>
                                        </p:attrNameLst>
                                      </p:cBhvr>
                                    </p:anim>
                                    <p:animRot by="21600000">
                                      <p:cBhvr>
                                        <p:cTn id="35" dur="1000" fill="hold">
                                          <p:stCondLst>
                                            <p:cond delay="0"/>
                                          </p:stCondLst>
                                        </p:cTn>
                                        <p:tgtEl>
                                          <p:spTgt spid="6"/>
                                        </p:tgtEl>
                                        <p:attrNameLst>
                                          <p:attrName>r</p:attrName>
                                        </p:attrNameLst>
                                      </p:cBhvr>
                                    </p:animRot>
                                  </p:childTnLst>
                                </p:cTn>
                              </p:par>
                            </p:childTnLst>
                          </p:cTn>
                        </p:par>
                      </p:childTnLst>
                    </p:cTn>
                  </p:par>
                  <p:par>
                    <p:cTn id="36" fill="hold">
                      <p:stCondLst>
                        <p:cond delay="indefinite"/>
                      </p:stCondLst>
                      <p:childTnLst>
                        <p:par>
                          <p:cTn id="37" fill="hold">
                            <p:stCondLst>
                              <p:cond delay="0"/>
                            </p:stCondLst>
                            <p:childTnLst>
                              <p:par>
                                <p:cTn id="38" presetID="56" presetClass="entr" presetSubtype="0" fill="hold" nodeType="clickEffect">
                                  <p:stCondLst>
                                    <p:cond delay="0"/>
                                  </p:stCondLst>
                                  <p:iterate type="wd">
                                    <p:tmPct val="10000"/>
                                  </p:iterate>
                                  <p:childTnLst>
                                    <p:set>
                                      <p:cBhvr>
                                        <p:cTn id="39" dur="1" fill="hold">
                                          <p:stCondLst>
                                            <p:cond delay="0"/>
                                          </p:stCondLst>
                                        </p:cTn>
                                        <p:tgtEl>
                                          <p:spTgt spid="8"/>
                                        </p:tgtEl>
                                        <p:attrNameLst>
                                          <p:attrName>style.visibility</p:attrName>
                                        </p:attrNameLst>
                                      </p:cBhvr>
                                      <p:to>
                                        <p:strVal val="visible"/>
                                      </p:to>
                                    </p:set>
                                    <p:anim by="(-#ppt_w*2)" calcmode="lin" valueType="num">
                                      <p:cBhvr rctx="PPT">
                                        <p:cTn id="40" dur="500" autoRev="1" fill="hold">
                                          <p:stCondLst>
                                            <p:cond delay="0"/>
                                          </p:stCondLst>
                                        </p:cTn>
                                        <p:tgtEl>
                                          <p:spTgt spid="8"/>
                                        </p:tgtEl>
                                        <p:attrNameLst>
                                          <p:attrName>ppt_w</p:attrName>
                                        </p:attrNameLst>
                                      </p:cBhvr>
                                    </p:anim>
                                    <p:anim by="(#ppt_w*0.50)" calcmode="lin" valueType="num">
                                      <p:cBhvr>
                                        <p:cTn id="41" dur="500" decel="50000" autoRev="1" fill="hold">
                                          <p:stCondLst>
                                            <p:cond delay="0"/>
                                          </p:stCondLst>
                                        </p:cTn>
                                        <p:tgtEl>
                                          <p:spTgt spid="8"/>
                                        </p:tgtEl>
                                        <p:attrNameLst>
                                          <p:attrName>ppt_x</p:attrName>
                                        </p:attrNameLst>
                                      </p:cBhvr>
                                    </p:anim>
                                    <p:anim from="(-#ppt_h/2)" to="(#ppt_y)" calcmode="lin" valueType="num">
                                      <p:cBhvr>
                                        <p:cTn id="42" dur="1000" fill="hold">
                                          <p:stCondLst>
                                            <p:cond delay="0"/>
                                          </p:stCondLst>
                                        </p:cTn>
                                        <p:tgtEl>
                                          <p:spTgt spid="8"/>
                                        </p:tgtEl>
                                        <p:attrNameLst>
                                          <p:attrName>ppt_y</p:attrName>
                                        </p:attrNameLst>
                                      </p:cBhvr>
                                    </p:anim>
                                    <p:animRot by="21600000">
                                      <p:cBhvr>
                                        <p:cTn id="43" dur="1000" fill="hold">
                                          <p:stCondLst>
                                            <p:cond delay="0"/>
                                          </p:stCondLst>
                                        </p:cTn>
                                        <p:tgtEl>
                                          <p:spTgt spid="8"/>
                                        </p:tgtEl>
                                        <p:attrNameLst>
                                          <p:attrName>r</p:attrName>
                                        </p:attrNameLst>
                                      </p:cBhvr>
                                    </p:animRot>
                                  </p:childTnLst>
                                </p:cTn>
                              </p:par>
                            </p:childTnLst>
                          </p:cTn>
                        </p:par>
                      </p:childTnLst>
                    </p:cTn>
                  </p:par>
                  <p:par>
                    <p:cTn id="44" fill="hold">
                      <p:stCondLst>
                        <p:cond delay="indefinite"/>
                      </p:stCondLst>
                      <p:childTnLst>
                        <p:par>
                          <p:cTn id="45" fill="hold">
                            <p:stCondLst>
                              <p:cond delay="0"/>
                            </p:stCondLst>
                            <p:childTnLst>
                              <p:par>
                                <p:cTn id="46" presetID="35" presetClass="entr" presetSubtype="0" fill="hold" nodeType="clickEffect">
                                  <p:stCondLst>
                                    <p:cond delay="0"/>
                                  </p:stCondLst>
                                  <p:childTnLst>
                                    <p:set>
                                      <p:cBhvr>
                                        <p:cTn id="47" dur="1" fill="hold">
                                          <p:stCondLst>
                                            <p:cond delay="0"/>
                                          </p:stCondLst>
                                        </p:cTn>
                                        <p:tgtEl>
                                          <p:spTgt spid="34832"/>
                                        </p:tgtEl>
                                        <p:attrNameLst>
                                          <p:attrName>style.visibility</p:attrName>
                                        </p:attrNameLst>
                                      </p:cBhvr>
                                      <p:to>
                                        <p:strVal val="visible"/>
                                      </p:to>
                                    </p:set>
                                    <p:animEffect transition="in" filter="fade">
                                      <p:cBhvr>
                                        <p:cTn id="48" dur="2000"/>
                                        <p:tgtEl>
                                          <p:spTgt spid="34832"/>
                                        </p:tgtEl>
                                      </p:cBhvr>
                                    </p:animEffect>
                                    <p:anim calcmode="lin" valueType="num">
                                      <p:cBhvr>
                                        <p:cTn id="49" dur="2000" fill="hold"/>
                                        <p:tgtEl>
                                          <p:spTgt spid="34832"/>
                                        </p:tgtEl>
                                        <p:attrNameLst>
                                          <p:attrName>style.rotation</p:attrName>
                                        </p:attrNameLst>
                                      </p:cBhvr>
                                      <p:tavLst>
                                        <p:tav tm="0">
                                          <p:val>
                                            <p:fltVal val="720"/>
                                          </p:val>
                                        </p:tav>
                                        <p:tav tm="100000">
                                          <p:val>
                                            <p:fltVal val="0"/>
                                          </p:val>
                                        </p:tav>
                                      </p:tavLst>
                                    </p:anim>
                                    <p:anim calcmode="lin" valueType="num">
                                      <p:cBhvr>
                                        <p:cTn id="50" dur="2000" fill="hold"/>
                                        <p:tgtEl>
                                          <p:spTgt spid="34832"/>
                                        </p:tgtEl>
                                        <p:attrNameLst>
                                          <p:attrName>ppt_h</p:attrName>
                                        </p:attrNameLst>
                                      </p:cBhvr>
                                      <p:tavLst>
                                        <p:tav tm="0">
                                          <p:val>
                                            <p:fltVal val="0"/>
                                          </p:val>
                                        </p:tav>
                                        <p:tav tm="100000">
                                          <p:val>
                                            <p:strVal val="#ppt_h"/>
                                          </p:val>
                                        </p:tav>
                                      </p:tavLst>
                                    </p:anim>
                                    <p:anim calcmode="lin" valueType="num">
                                      <p:cBhvr>
                                        <p:cTn id="51" dur="2000" fill="hold"/>
                                        <p:tgtEl>
                                          <p:spTgt spid="34832"/>
                                        </p:tgtEl>
                                        <p:attrNameLst>
                                          <p:attrName>ppt_w</p:attrName>
                                        </p:attrNameLst>
                                      </p:cBhvr>
                                      <p:tavLst>
                                        <p:tav tm="0">
                                          <p:val>
                                            <p:fltVal val="0"/>
                                          </p:val>
                                        </p:tav>
                                        <p:tav tm="100000">
                                          <p:val>
                                            <p:strVal val="#ppt_w"/>
                                          </p:val>
                                        </p:tav>
                                      </p:tavLst>
                                    </p:anim>
                                  </p:childTnLst>
                                </p:cTn>
                              </p:par>
                              <p:par>
                                <p:cTn id="52" presetID="34" presetClass="entr" presetSubtype="0"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from="(-#ppt_w/2)" to="(#ppt_x)" calcmode="lin" valueType="num">
                                      <p:cBhvr>
                                        <p:cTn id="54" dur="600" fill="hold">
                                          <p:stCondLst>
                                            <p:cond delay="0"/>
                                          </p:stCondLst>
                                        </p:cTn>
                                        <p:tgtEl>
                                          <p:spTgt spid="9"/>
                                        </p:tgtEl>
                                        <p:attrNameLst>
                                          <p:attrName>ppt_x</p:attrName>
                                        </p:attrNameLst>
                                      </p:cBhvr>
                                    </p:anim>
                                    <p:anim from="0" to="-1.0" calcmode="lin" valueType="num">
                                      <p:cBhvr>
                                        <p:cTn id="55" dur="200" decel="50000" autoRev="1" fill="hold">
                                          <p:stCondLst>
                                            <p:cond delay="600"/>
                                          </p:stCondLst>
                                        </p:cTn>
                                        <p:tgtEl>
                                          <p:spTgt spid="9"/>
                                        </p:tgtEl>
                                        <p:attrNameLst>
                                          <p:attrName>xshear</p:attrName>
                                        </p:attrNameLst>
                                      </p:cBhvr>
                                    </p:anim>
                                    <p:animScale>
                                      <p:cBhvr>
                                        <p:cTn id="56" dur="200" decel="100000" autoRev="1" fill="hold">
                                          <p:stCondLst>
                                            <p:cond delay="600"/>
                                          </p:stCondLst>
                                        </p:cTn>
                                        <p:tgtEl>
                                          <p:spTgt spid="9"/>
                                        </p:tgtEl>
                                      </p:cBhvr>
                                      <p:from x="100000" y="100000"/>
                                      <p:to x="80000" y="100000"/>
                                    </p:animScale>
                                    <p:anim by="(#ppt_h/3+#ppt_w*0.1)" calcmode="lin" valueType="num">
                                      <p:cBhvr additive="sum">
                                        <p:cTn id="57" dur="200" decel="100000" autoRev="1" fill="hold">
                                          <p:stCondLst>
                                            <p:cond delay="600"/>
                                          </p:stCondLst>
                                        </p:cTn>
                                        <p:tgtEl>
                                          <p:spTgt spid="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371600" y="3071813"/>
            <a:ext cx="6781800" cy="3751262"/>
          </a:xfrm>
          <a:prstGeom prst="rect">
            <a:avLst/>
          </a:prstGeom>
          <a:noFill/>
          <a:ln w="9525">
            <a:noFill/>
            <a:miter lim="800000"/>
            <a:headEnd/>
            <a:tailEnd/>
          </a:ln>
        </p:spPr>
        <p:txBody>
          <a:bodyPr>
            <a:spAutoFit/>
          </a:bodyPr>
          <a:lstStyle/>
          <a:p>
            <a:pPr algn="justLow" rtl="1">
              <a:lnSpc>
                <a:spcPct val="150000"/>
              </a:lnSpc>
            </a:pPr>
            <a:r>
              <a:rPr lang="ar-LB" sz="3200" dirty="0">
                <a:solidFill>
                  <a:srgbClr val="7C5F1E"/>
                </a:solidFill>
                <a:cs typeface="A- Amir 2" pitchFamily="2" charset="-78"/>
              </a:rPr>
              <a:t>بأنَّ الجمهور يتعرّض لوسائل الإعلام بمعدل 3 - 4 ساعات يومياً، أي ما يوازي 1000 ساعة سنوياً، مقابل 800 ساعة يقضيها التلامذة والطلاب في المدارس أو الجامعات في مدارسهم أو جامعاتهم كل سنة.</a:t>
            </a:r>
            <a:endParaRPr lang="en-US" sz="3200" dirty="0">
              <a:solidFill>
                <a:srgbClr val="7C5F1E"/>
              </a:solidFill>
              <a:cs typeface="A- Amir 2" pitchFamily="2" charset="-78"/>
            </a:endParaRPr>
          </a:p>
        </p:txBody>
      </p:sp>
      <p:pic>
        <p:nvPicPr>
          <p:cNvPr id="61442" name="Picture 2" descr="D:\misoooo\baramej\خلفيات\هل تعلم.jpg"/>
          <p:cNvPicPr>
            <a:picLocks noChangeAspect="1" noChangeArrowheads="1"/>
          </p:cNvPicPr>
          <p:nvPr/>
        </p:nvPicPr>
        <p:blipFill>
          <a:blip r:embed="rId2" cstate="print"/>
          <a:stretch>
            <a:fillRect/>
          </a:stretch>
        </p:blipFill>
        <p:spPr bwMode="auto">
          <a:xfrm>
            <a:off x="5638800" y="0"/>
            <a:ext cx="3144837" cy="314483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strips(downLeft)">
                                      <p:cBhvr>
                                        <p:cTn id="7" dur="500"/>
                                        <p:tgtEl>
                                          <p:spTgt spid="61442"/>
                                        </p:tgtEl>
                                      </p:cBhvr>
                                    </p:animEffect>
                                  </p:childTnLst>
                                </p:cTn>
                              </p:par>
                              <p:par>
                                <p:cTn id="8" presetID="18" presetClass="entr" presetSubtype="12" fill="hold" grpId="0" nodeType="withEffect">
                                  <p:stCondLst>
                                    <p:cond delay="0"/>
                                  </p:stCondLst>
                                  <p:iterate type="wd">
                                    <p:tmPct val="10000"/>
                                  </p:iterate>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295400" y="457200"/>
            <a:ext cx="75438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404813" algn="l"/>
                <a:tab pos="6213475" algn="l"/>
              </a:tabLst>
            </a:pPr>
            <a:r>
              <a:rPr kumimoji="0" lang="ar-SA" sz="4400" b="1" i="0" u="sng" strike="noStrike" cap="none" normalizeH="0" baseline="0" dirty="0" smtClean="0">
                <a:ln>
                  <a:noFill/>
                </a:ln>
                <a:solidFill>
                  <a:schemeClr val="tx1"/>
                </a:solidFill>
                <a:effectLst/>
                <a:ea typeface="Times New Roman" pitchFamily="18" charset="0"/>
                <a:cs typeface="A- Amir 1" pitchFamily="2" charset="-78"/>
              </a:rPr>
              <a:t>أساليب مواجهة الحرب النّاعمة</a:t>
            </a:r>
            <a:r>
              <a:rPr kumimoji="0" lang="ar-SA" sz="4400" b="1" i="0" u="none" strike="noStrike" cap="none" normalizeH="0" baseline="0" dirty="0" smtClean="0">
                <a:ln>
                  <a:noFill/>
                </a:ln>
                <a:solidFill>
                  <a:schemeClr val="tx1"/>
                </a:solidFill>
                <a:effectLst/>
                <a:ea typeface="Times New Roman" pitchFamily="18" charset="0"/>
                <a:cs typeface="A- Amir 1" pitchFamily="2" charset="-78"/>
              </a:rPr>
              <a:t>:</a:t>
            </a:r>
            <a:endParaRPr kumimoji="0" lang="en-US" sz="4400" b="0" i="0" u="none" strike="noStrike" cap="none" normalizeH="0" baseline="0" dirty="0" smtClean="0">
              <a:ln>
                <a:noFill/>
              </a:ln>
              <a:solidFill>
                <a:schemeClr val="tx1"/>
              </a:solidFill>
              <a:effectLst/>
              <a:cs typeface="A- Amir 1"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404813" algn="l"/>
                <a:tab pos="6213475" algn="l"/>
              </a:tabLst>
            </a:pPr>
            <a:r>
              <a:rPr kumimoji="0" lang="ar-LB" sz="2800" b="0" i="0" u="none" strike="noStrike" cap="none" normalizeH="0" baseline="0" dirty="0" smtClean="0">
                <a:ln>
                  <a:noFill/>
                </a:ln>
                <a:solidFill>
                  <a:schemeClr val="tx1"/>
                </a:solidFill>
                <a:effectLst/>
                <a:ea typeface="Times New Roman" pitchFamily="18" charset="0"/>
                <a:cs typeface="A- Amir 1" pitchFamily="2" charset="-78"/>
              </a:rPr>
              <a:t>يمكن تقسيم أساليب المواجهة إلى 3 عناوين:</a:t>
            </a:r>
          </a:p>
          <a:p>
            <a:pPr marL="0" marR="0" lvl="0" indent="0" algn="justLow" defTabSz="914400" rtl="1" eaLnBrk="0" fontAlgn="base" latinLnBrk="0" hangingPunct="0">
              <a:lnSpc>
                <a:spcPct val="100000"/>
              </a:lnSpc>
              <a:spcBef>
                <a:spcPct val="0"/>
              </a:spcBef>
              <a:spcAft>
                <a:spcPct val="0"/>
              </a:spcAft>
              <a:buClrTx/>
              <a:buSzTx/>
              <a:buFontTx/>
              <a:buNone/>
              <a:tabLst>
                <a:tab pos="404813" algn="l"/>
                <a:tab pos="6213475" algn="l"/>
              </a:tabLst>
            </a:pPr>
            <a:endParaRPr kumimoji="0" lang="en-US" sz="2800" b="0" i="0" u="none" strike="noStrike" cap="none" normalizeH="0" baseline="0" dirty="0" smtClean="0">
              <a:ln>
                <a:noFill/>
              </a:ln>
              <a:solidFill>
                <a:schemeClr val="tx1"/>
              </a:solidFill>
              <a:effectLst/>
              <a:cs typeface="A- Amir 1" pitchFamily="2" charset="-78"/>
            </a:endParaRPr>
          </a:p>
          <a:p>
            <a:pPr marL="0" marR="0" lvl="0" indent="0" algn="justLow" defTabSz="914400" rtl="1" eaLnBrk="0" fontAlgn="base" latinLnBrk="0" hangingPunct="0">
              <a:lnSpc>
                <a:spcPct val="100000"/>
              </a:lnSpc>
              <a:spcBef>
                <a:spcPct val="0"/>
              </a:spcBef>
              <a:spcAft>
                <a:spcPct val="0"/>
              </a:spcAft>
              <a:buClrTx/>
              <a:buSzTx/>
              <a:buFontTx/>
              <a:buChar char="•"/>
              <a:tabLst>
                <a:tab pos="404813" algn="l"/>
                <a:tab pos="6213475" algn="l"/>
              </a:tabLst>
            </a:pPr>
            <a:r>
              <a:rPr kumimoji="0" lang="ar-LB" sz="2800" b="0" i="0" u="sng" strike="noStrike" cap="none" normalizeH="0" baseline="0" dirty="0" smtClean="0">
                <a:ln>
                  <a:noFill/>
                </a:ln>
                <a:solidFill>
                  <a:schemeClr val="tx1"/>
                </a:solidFill>
                <a:effectLst/>
                <a:ea typeface="Times New Roman" pitchFamily="18" charset="0"/>
                <a:cs typeface="A- Amir 1" pitchFamily="2" charset="-78"/>
              </a:rPr>
              <a:t>التّنبّه للحرب</a:t>
            </a:r>
            <a:r>
              <a:rPr kumimoji="0" lang="ar-LB" sz="2800" b="0" i="0" u="none" strike="noStrike" cap="none" normalizeH="0" baseline="0" dirty="0" smtClean="0">
                <a:ln>
                  <a:noFill/>
                </a:ln>
                <a:solidFill>
                  <a:schemeClr val="tx1"/>
                </a:solidFill>
                <a:effectLst/>
                <a:ea typeface="Times New Roman" pitchFamily="18" charset="0"/>
                <a:cs typeface="A- Amir 1" pitchFamily="2" charset="-78"/>
              </a:rPr>
              <a:t>:</a:t>
            </a:r>
            <a:endParaRPr kumimoji="0" lang="en-US" sz="2800" b="0" i="0" u="none" strike="noStrike" cap="none" normalizeH="0" baseline="0" dirty="0" smtClean="0">
              <a:ln>
                <a:noFill/>
              </a:ln>
              <a:solidFill>
                <a:schemeClr val="tx1"/>
              </a:solidFill>
              <a:effectLst/>
              <a:cs typeface="A- Amir 1" pitchFamily="2" charset="-78"/>
            </a:endParaRPr>
          </a:p>
          <a:p>
            <a:pPr marL="0" marR="0" lvl="0" indent="0" algn="justLow" defTabSz="914400" rtl="1" eaLnBrk="0" fontAlgn="base" latinLnBrk="0" hangingPunct="0">
              <a:lnSpc>
                <a:spcPct val="100000"/>
              </a:lnSpc>
              <a:spcBef>
                <a:spcPct val="0"/>
              </a:spcBef>
              <a:spcAft>
                <a:spcPct val="0"/>
              </a:spcAft>
              <a:buClrTx/>
              <a:buSzTx/>
              <a:buFontTx/>
              <a:buChar char="•"/>
              <a:tabLst>
                <a:tab pos="404813" algn="l"/>
                <a:tab pos="6213475" algn="l"/>
              </a:tabLst>
            </a:pPr>
            <a:r>
              <a:rPr kumimoji="0" lang="ar-SA" sz="2800" b="0" i="0" u="none" strike="noStrike" cap="none" normalizeH="0" baseline="0" dirty="0" smtClean="0">
                <a:ln>
                  <a:noFill/>
                </a:ln>
                <a:solidFill>
                  <a:schemeClr val="tx1"/>
                </a:solidFill>
                <a:effectLst/>
                <a:ea typeface="Times New Roman" pitchFamily="18" charset="0"/>
                <a:cs typeface="A- Amir 1" pitchFamily="2" charset="-78"/>
              </a:rPr>
              <a:t>الإيمان بوجود الحرب النّاعمة وفهمها، ومعرفة آثارها ونتائجها، وإدراك أدواتها وأساليبها، ومعرفة سبل الوقاية منها وكيفيّة مواجهتها.</a:t>
            </a:r>
            <a:endParaRPr kumimoji="0" lang="ar-LB" sz="2800" b="0" i="0" u="none" strike="noStrike" cap="none" normalizeH="0" baseline="0" dirty="0" smtClean="0">
              <a:ln>
                <a:noFill/>
              </a:ln>
              <a:solidFill>
                <a:schemeClr val="tx1"/>
              </a:solidFill>
              <a:effectLst/>
              <a:ea typeface="Times New Roman" pitchFamily="18" charset="0"/>
              <a:cs typeface="A- Amir 1" pitchFamily="2" charset="-78"/>
            </a:endParaRPr>
          </a:p>
          <a:p>
            <a:pPr marL="0" marR="0" lvl="0" indent="0" algn="justLow" defTabSz="914400" rtl="1" eaLnBrk="0" fontAlgn="base" latinLnBrk="0" hangingPunct="0">
              <a:lnSpc>
                <a:spcPct val="100000"/>
              </a:lnSpc>
              <a:spcBef>
                <a:spcPct val="0"/>
              </a:spcBef>
              <a:spcAft>
                <a:spcPct val="0"/>
              </a:spcAft>
              <a:buClrTx/>
              <a:buSzTx/>
              <a:tabLst>
                <a:tab pos="404813" algn="l"/>
                <a:tab pos="6213475" algn="l"/>
              </a:tabLst>
            </a:pPr>
            <a:endParaRPr kumimoji="0" lang="en-US" sz="2800" b="0" i="0" u="none" strike="noStrike" cap="none" normalizeH="0" baseline="0" dirty="0" smtClean="0">
              <a:ln>
                <a:noFill/>
              </a:ln>
              <a:solidFill>
                <a:schemeClr val="tx1"/>
              </a:solidFill>
              <a:effectLst/>
              <a:cs typeface="A- Amir 1" pitchFamily="2" charset="-78"/>
            </a:endParaRPr>
          </a:p>
          <a:p>
            <a:pPr marL="0" marR="0" lvl="0" indent="0" algn="justLow" defTabSz="914400" rtl="1" eaLnBrk="0" fontAlgn="base" latinLnBrk="0" hangingPunct="0">
              <a:lnSpc>
                <a:spcPct val="100000"/>
              </a:lnSpc>
              <a:spcBef>
                <a:spcPct val="0"/>
              </a:spcBef>
              <a:spcAft>
                <a:spcPct val="0"/>
              </a:spcAft>
              <a:buClrTx/>
              <a:buSzTx/>
              <a:buFontTx/>
              <a:buChar char="•"/>
              <a:tabLst>
                <a:tab pos="404813" algn="l"/>
                <a:tab pos="6213475" algn="l"/>
              </a:tabLst>
            </a:pPr>
            <a:r>
              <a:rPr kumimoji="0" lang="ar-LB" sz="2800" b="0" i="0" u="sng" strike="noStrike" cap="none" normalizeH="0" baseline="0" dirty="0" smtClean="0">
                <a:ln>
                  <a:noFill/>
                </a:ln>
                <a:solidFill>
                  <a:schemeClr val="tx1"/>
                </a:solidFill>
                <a:effectLst/>
                <a:ea typeface="Times New Roman" pitchFamily="18" charset="0"/>
                <a:cs typeface="A- Amir 1" pitchFamily="2" charset="-78"/>
              </a:rPr>
              <a:t>ضرورة مواجهة الحرب</a:t>
            </a:r>
            <a:r>
              <a:rPr kumimoji="0" lang="ar-LB" sz="2800" b="0" i="0" u="none" strike="noStrike" cap="none" normalizeH="0" baseline="0" dirty="0" smtClean="0">
                <a:ln>
                  <a:noFill/>
                </a:ln>
                <a:solidFill>
                  <a:schemeClr val="tx1"/>
                </a:solidFill>
                <a:effectLst/>
                <a:ea typeface="Times New Roman" pitchFamily="18" charset="0"/>
                <a:cs typeface="A- Amir 1" pitchFamily="2" charset="-78"/>
              </a:rPr>
              <a:t>:</a:t>
            </a:r>
            <a:endParaRPr kumimoji="0" lang="en-US" sz="2800" b="0" i="0" u="none" strike="noStrike" cap="none" normalizeH="0" baseline="0" dirty="0" smtClean="0">
              <a:ln>
                <a:noFill/>
              </a:ln>
              <a:solidFill>
                <a:schemeClr val="tx1"/>
              </a:solidFill>
              <a:effectLst/>
              <a:cs typeface="A- Amir 1" pitchFamily="2" charset="-78"/>
            </a:endParaRPr>
          </a:p>
          <a:p>
            <a:pPr marL="0" marR="0" lvl="0" indent="0" algn="justLow" defTabSz="914400" rtl="1" eaLnBrk="0" fontAlgn="base" latinLnBrk="0" hangingPunct="0">
              <a:lnSpc>
                <a:spcPct val="100000"/>
              </a:lnSpc>
              <a:spcBef>
                <a:spcPct val="0"/>
              </a:spcBef>
              <a:spcAft>
                <a:spcPct val="0"/>
              </a:spcAft>
              <a:buClrTx/>
              <a:buSzTx/>
              <a:buFontTx/>
              <a:buChar char="•"/>
              <a:tabLst>
                <a:tab pos="404813" algn="l"/>
                <a:tab pos="6213475" algn="l"/>
              </a:tabLst>
            </a:pPr>
            <a:r>
              <a:rPr kumimoji="0" lang="ar-SA" sz="2800" b="0" i="0" u="none" strike="noStrike" cap="none" normalizeH="0" baseline="0" dirty="0" smtClean="0">
                <a:ln>
                  <a:noFill/>
                </a:ln>
                <a:solidFill>
                  <a:schemeClr val="tx1"/>
                </a:solidFill>
                <a:effectLst/>
                <a:ea typeface="Times New Roman" pitchFamily="18" charset="0"/>
                <a:cs typeface="A- Amir 1" pitchFamily="2" charset="-78"/>
              </a:rPr>
              <a:t>الوعي والإدراك بأنّنا في حالة حربٍ مستمرّة؛ وهذا يتطلَّب منّا العمل الدّؤوب لمواجهة هذه الحرب لحظة بلحظة.</a:t>
            </a:r>
            <a:endParaRPr kumimoji="0" lang="ar-SA" sz="2800" b="0" i="0" u="none" strike="noStrike" cap="none" normalizeH="0" baseline="0" dirty="0" smtClean="0">
              <a:ln>
                <a:noFill/>
              </a:ln>
              <a:solidFill>
                <a:schemeClr val="tx1"/>
              </a:solidFill>
              <a:effectLst/>
              <a:cs typeface="A- Amir 1" pitchFamily="2" charset="-78"/>
            </a:endParaRPr>
          </a:p>
        </p:txBody>
      </p:sp>
    </p:spTree>
  </p:cSld>
  <p:clrMapOvr>
    <a:masterClrMapping/>
  </p:clrMapOvr>
  <p:transition spd="med">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990600" y="457200"/>
            <a:ext cx="784860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404813" algn="l"/>
                <a:tab pos="6213475" algn="l"/>
              </a:tabLst>
            </a:pPr>
            <a:r>
              <a:rPr kumimoji="0" lang="ar-LB" sz="2800" b="0" i="0" u="sng" strike="noStrike" cap="none" normalizeH="0" baseline="0" dirty="0" smtClean="0">
                <a:ln>
                  <a:noFill/>
                </a:ln>
                <a:solidFill>
                  <a:schemeClr val="tx1"/>
                </a:solidFill>
                <a:effectLst/>
                <a:latin typeface="Arial" pitchFamily="34" charset="0"/>
                <a:ea typeface="Times New Roman" pitchFamily="18" charset="0"/>
                <a:cs typeface="A- Amir 1" pitchFamily="2" charset="-78"/>
              </a:rPr>
              <a:t>كيفيّة مواجهة الحرب</a:t>
            </a:r>
            <a:r>
              <a:rPr kumimoji="0" lang="ar-LB"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04813" algn="l"/>
                <a:tab pos="6213475"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جمع القِوى في مختلف المجالات والاستفادة من كلّ الطّاقات؛ إذ لا يمكن أن تكون المواجهة مقتصرة على فريق دون الآخر، ولا على جماعة دون أخرى، فكلّنا بحاجة إلى بعضنا البعض في مواجهة الحرب النّاعمة، وهذا ما يتطلّب تكاتف جهود الجميع في كلّ المراحل.</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04813" algn="l"/>
                <a:tab pos="6213475"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معرفة جوانب هذه المؤامرة بوضوح، وتعريف الآخرين بها. حيث ينبغي توعية وتثقيف النّاس وكشف أهداف هذه الحرب أمامهم.</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04813" algn="l"/>
                <a:tab pos="6213475"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معرفة خطط العدوّ وأوجه عداوته، حتّى نستطيع التّفوُّق عليه، والعمل بصورة عكسيّة لأهدافه.</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04813" algn="l"/>
                <a:tab pos="6213475"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عدم الرّكون إلى وسائل الإعلام الأجنبيّة لفهم مُجريات الأحداث، بل الصّحيح هو مخالفة ما تأتي به هذه الوسائل، وفقاً لمقولة الإمام الخميني (قده): "إنَّ قمّة الرُّشد والنّضوج الفكري هو في مخالفة الإذاعات الأجنبيّة المعادية". </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410200" y="381000"/>
            <a:ext cx="3276600" cy="838200"/>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r>
              <a:rPr lang="ar-LB" sz="4400" dirty="0">
                <a:solidFill>
                  <a:schemeClr val="accent4">
                    <a:lumMod val="50000"/>
                  </a:schemeClr>
                </a:solidFill>
                <a:cs typeface="A- Amir 3" pitchFamily="2" charset="-78"/>
              </a:rPr>
              <a:t>النشاط (2/2)</a:t>
            </a:r>
            <a:endParaRPr lang="en-US" sz="4400" dirty="0">
              <a:solidFill>
                <a:schemeClr val="accent4">
                  <a:lumMod val="50000"/>
                </a:schemeClr>
              </a:solidFill>
              <a:cs typeface="A- Amir 3" pitchFamily="2" charset="-78"/>
            </a:endParaRPr>
          </a:p>
        </p:txBody>
      </p:sp>
      <p:sp>
        <p:nvSpPr>
          <p:cNvPr id="5" name="Rectangle 4"/>
          <p:cNvSpPr/>
          <p:nvPr/>
        </p:nvSpPr>
        <p:spPr>
          <a:xfrm>
            <a:off x="1427133" y="381000"/>
            <a:ext cx="2233304" cy="769441"/>
          </a:xfrm>
          <a:prstGeom prst="rect">
            <a:avLst/>
          </a:prstGeom>
          <a:noFill/>
        </p:spPr>
        <p:txBody>
          <a:bodyPr wrap="none">
            <a:spAutoFit/>
          </a:bodyPr>
          <a:lstStyle/>
          <a:p>
            <a:pPr algn="ctr">
              <a:defRPr/>
            </a:pPr>
            <a:r>
              <a:rPr lang="ar-LB" sz="4400" dirty="0">
                <a:ln w="12700">
                  <a:solidFill>
                    <a:schemeClr val="tx2">
                      <a:satMod val="155000"/>
                    </a:schemeClr>
                  </a:solidFill>
                  <a:prstDash val="solid"/>
                </a:ln>
                <a:solidFill>
                  <a:schemeClr val="bg2">
                    <a:tint val="85000"/>
                    <a:satMod val="155000"/>
                  </a:schemeClr>
                </a:solidFill>
                <a:cs typeface="A- Amir 3" pitchFamily="2" charset="-78"/>
              </a:rPr>
              <a:t>مجموعات</a:t>
            </a:r>
            <a:endParaRPr lang="en-US" sz="4400" dirty="0">
              <a:ln w="12700">
                <a:solidFill>
                  <a:schemeClr val="tx2">
                    <a:satMod val="155000"/>
                  </a:schemeClr>
                </a:solidFill>
                <a:prstDash val="solid"/>
              </a:ln>
              <a:solidFill>
                <a:schemeClr val="bg2">
                  <a:tint val="85000"/>
                  <a:satMod val="155000"/>
                </a:schemeClr>
              </a:solidFill>
              <a:cs typeface="A- Amir 3" pitchFamily="2" charset="-78"/>
            </a:endParaRPr>
          </a:p>
        </p:txBody>
      </p:sp>
      <p:sp>
        <p:nvSpPr>
          <p:cNvPr id="40964" name="Rectangle 1"/>
          <p:cNvSpPr>
            <a:spLocks noChangeArrowheads="1"/>
          </p:cNvSpPr>
          <p:nvPr/>
        </p:nvSpPr>
        <p:spPr bwMode="auto">
          <a:xfrm>
            <a:off x="0" y="6865938"/>
            <a:ext cx="9144000" cy="2292350"/>
          </a:xfrm>
          <a:prstGeom prst="rect">
            <a:avLst/>
          </a:prstGeom>
          <a:noFill/>
          <a:ln w="9525">
            <a:noFill/>
            <a:miter lim="800000"/>
            <a:headEnd/>
            <a:tailEnd/>
          </a:ln>
        </p:spPr>
        <p:txBody>
          <a:bodyPr anchor="ctr">
            <a:spAutoFit/>
          </a:bodyPr>
          <a:lstStyle/>
          <a:p>
            <a:pPr algn="r" rtl="1" eaLnBrk="0" hangingPunct="0">
              <a:tabLst>
                <a:tab pos="6213475" algn="l"/>
              </a:tabLst>
            </a:pPr>
            <a:r>
              <a:rPr lang="ar-SA" sz="1600">
                <a:ea typeface="Times New Roman" pitchFamily="18" charset="0"/>
                <a:cs typeface="A- Amir 2" pitchFamily="2" charset="-78"/>
              </a:rPr>
              <a:t>يعرض المدرب مقطع الفيديو (الإمام الخامنئي (دام ظلّه) مواجهة الحرب الناعمة)</a:t>
            </a:r>
            <a:endParaRPr lang="en-US" sz="1600">
              <a:ea typeface="Times New Roman" pitchFamily="18" charset="0"/>
              <a:cs typeface="A- Amir 2" pitchFamily="2" charset="-78"/>
            </a:endParaRPr>
          </a:p>
          <a:p>
            <a:pPr algn="r" rtl="1" eaLnBrk="0" hangingPunct="0">
              <a:tabLst>
                <a:tab pos="6213475" algn="l"/>
              </a:tabLst>
            </a:pPr>
            <a:r>
              <a:rPr lang="ar-SA" sz="1600">
                <a:ea typeface="Times New Roman" pitchFamily="18" charset="0"/>
                <a:cs typeface="A- Amir 2" pitchFamily="2" charset="-78"/>
              </a:rPr>
              <a:t>يطرح المدرب السؤال التالي : </a:t>
            </a:r>
            <a:r>
              <a:rPr lang="ar-LB" sz="1600">
                <a:ea typeface="Times New Roman" pitchFamily="18" charset="0"/>
                <a:cs typeface="A- Amir 2" pitchFamily="2" charset="-78"/>
              </a:rPr>
              <a:t>ما هو دور القائد في كشافة الإمام المهدي (عج) في مواجهة الحرب الناعمة ؟ </a:t>
            </a:r>
            <a:endParaRPr lang="en-US" sz="1600">
              <a:ea typeface="Times New Roman" pitchFamily="18" charset="0"/>
              <a:cs typeface="A- Amir 2" pitchFamily="2" charset="-78"/>
            </a:endParaRPr>
          </a:p>
          <a:p>
            <a:pPr algn="r" rtl="1" eaLnBrk="0" hangingPunct="0">
              <a:tabLst>
                <a:tab pos="6213475" algn="l"/>
              </a:tabLst>
            </a:pPr>
            <a:r>
              <a:rPr lang="ar-LB" sz="1600">
                <a:cs typeface="A- Amir 2" pitchFamily="2" charset="-78"/>
              </a:rPr>
              <a:t>1- تجتمع المجموعات، وعلى كلّ مشارك كتابة ثلاثة أدوار يمكن للقائد القيام بها في مواجهة الحرب الناعمة.</a:t>
            </a:r>
            <a:endParaRPr lang="en-US" sz="1600">
              <a:cs typeface="A- Amir 2" pitchFamily="2" charset="-78"/>
            </a:endParaRPr>
          </a:p>
          <a:p>
            <a:pPr algn="r" rtl="1" eaLnBrk="0" hangingPunct="0">
              <a:tabLst>
                <a:tab pos="6213475" algn="l"/>
              </a:tabLst>
            </a:pPr>
            <a:r>
              <a:rPr lang="ar-LB" sz="1600">
                <a:cs typeface="A- Amir 2" pitchFamily="2" charset="-78"/>
              </a:rPr>
              <a:t>2- تناقش المجموعة أفكار أعضائها.</a:t>
            </a:r>
            <a:endParaRPr lang="en-US" sz="1600">
              <a:cs typeface="A- Amir 2" pitchFamily="2" charset="-78"/>
            </a:endParaRPr>
          </a:p>
          <a:p>
            <a:pPr algn="r" rtl="1" eaLnBrk="0" hangingPunct="0">
              <a:tabLst>
                <a:tab pos="6213475" algn="l"/>
              </a:tabLst>
            </a:pPr>
            <a:r>
              <a:rPr lang="ar-LB" sz="1600">
                <a:cs typeface="A- Amir 2" pitchFamily="2" charset="-78"/>
              </a:rPr>
              <a:t>3- تتّفق المجموعة على خمسة أفكار من بين الأفكار التي طرحها الأعضاء.</a:t>
            </a:r>
            <a:endParaRPr lang="en-US" sz="1600">
              <a:cs typeface="A- Amir 2" pitchFamily="2" charset="-78"/>
            </a:endParaRPr>
          </a:p>
          <a:p>
            <a:pPr algn="r" rtl="1" eaLnBrk="0" hangingPunct="0">
              <a:tabLst>
                <a:tab pos="6213475" algn="l"/>
              </a:tabLst>
            </a:pPr>
            <a:r>
              <a:rPr lang="ar-LB" sz="1600">
                <a:cs typeface="A- Amir 2" pitchFamily="2" charset="-78"/>
              </a:rPr>
              <a:t>4- تعرض المجموعات الأفكار بعدم تكرار ما عُرض.</a:t>
            </a:r>
            <a:endParaRPr lang="en-US" sz="1600">
              <a:cs typeface="A- Amir 2" pitchFamily="2" charset="-78"/>
            </a:endParaRPr>
          </a:p>
          <a:p>
            <a:pPr algn="r" rtl="1" eaLnBrk="0" hangingPunct="0">
              <a:tabLst>
                <a:tab pos="6213475" algn="l"/>
              </a:tabLst>
            </a:pPr>
            <a:r>
              <a:rPr lang="ar-LB" sz="1600">
                <a:cs typeface="A- Amir 2" pitchFamily="2" charset="-78"/>
              </a:rPr>
              <a:t>5- يلخّص المدرب أبرز الأفكار التي عرضت.</a:t>
            </a:r>
            <a:endParaRPr lang="en-US" sz="1600">
              <a:cs typeface="A- Amir 2" pitchFamily="2" charset="-78"/>
            </a:endParaRPr>
          </a:p>
          <a:p>
            <a:pPr algn="r" rtl="1" eaLnBrk="0" hangingPunct="0">
              <a:tabLst>
                <a:tab pos="6213475" algn="l"/>
              </a:tabLst>
            </a:pPr>
            <a:r>
              <a:rPr lang="ar-LB" sz="1600">
                <a:cs typeface="A- Amir 2" pitchFamily="2" charset="-78"/>
              </a:rPr>
              <a:t>6- يعرض المدرب مقطع الفيديو الإمام الخامنئي (دام ظلّه) – ضباط الحرب الناعمة .</a:t>
            </a:r>
            <a:endParaRPr lang="en-US" sz="1600">
              <a:cs typeface="A- Amir 2" pitchFamily="2" charset="-78"/>
            </a:endParaRPr>
          </a:p>
          <a:p>
            <a:pPr algn="r" rtl="1" eaLnBrk="0" hangingPunct="0">
              <a:tabLst>
                <a:tab pos="6213475" algn="l"/>
              </a:tabLst>
            </a:pPr>
            <a:r>
              <a:rPr lang="ar-LB" sz="1600">
                <a:cs typeface="A- Amir 2" pitchFamily="2" charset="-78"/>
              </a:rPr>
              <a:t>يمكن للمدرب تنسيق وقت العروض ضمن النشاط الواحد).</a:t>
            </a:r>
          </a:p>
        </p:txBody>
      </p:sp>
      <p:sp>
        <p:nvSpPr>
          <p:cNvPr id="7" name="TextBox 6"/>
          <p:cNvSpPr txBox="1"/>
          <p:nvPr/>
        </p:nvSpPr>
        <p:spPr>
          <a:xfrm>
            <a:off x="1600200" y="2971800"/>
            <a:ext cx="5818187" cy="769441"/>
          </a:xfrm>
          <a:prstGeom prst="rect">
            <a:avLst/>
          </a:prstGeom>
          <a:noFill/>
        </p:spPr>
        <p:txBody>
          <a:bodyPr wrap="square">
            <a:spAutoFit/>
          </a:bodyPr>
          <a:lstStyle/>
          <a:p>
            <a:pPr algn="justLow" rtl="1">
              <a:defRPr/>
            </a:pPr>
            <a:r>
              <a:rPr lang="ar-LB" sz="4400" dirty="0">
                <a:ln>
                  <a:solidFill>
                    <a:schemeClr val="tx1">
                      <a:lumMod val="65000"/>
                      <a:lumOff val="35000"/>
                    </a:schemeClr>
                  </a:solidFill>
                </a:ln>
                <a:solidFill>
                  <a:schemeClr val="bg1"/>
                </a:solidFill>
                <a:latin typeface="Arial" charset="0"/>
                <a:cs typeface="A- Amir 3" pitchFamily="2" charset="-78"/>
              </a:rPr>
              <a:t>مواجهة الحرب النّاعمة</a:t>
            </a:r>
            <a:endParaRPr lang="en-US" sz="4400" dirty="0">
              <a:ln>
                <a:solidFill>
                  <a:schemeClr val="tx1">
                    <a:lumMod val="65000"/>
                    <a:lumOff val="35000"/>
                  </a:schemeClr>
                </a:solidFill>
              </a:ln>
              <a:solidFill>
                <a:schemeClr val="bg1"/>
              </a:solidFill>
              <a:latin typeface="Arial" charset="0"/>
              <a:cs typeface="A- Amir 3" pitchFamily="2" charset="-78"/>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par>
                                <p:cTn id="12" presetID="21"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heel(4)">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pic>
        <p:nvPicPr>
          <p:cNvPr id="7170" name="Picture 2" descr="D:\misoooo\baramej\خلفيات\بسم.png"/>
          <p:cNvPicPr>
            <a:picLocks noChangeAspect="1" noChangeArrowheads="1"/>
          </p:cNvPicPr>
          <p:nvPr/>
        </p:nvPicPr>
        <p:blipFill>
          <a:blip r:embed="rId3"/>
          <a:srcRect/>
          <a:stretch>
            <a:fillRect/>
          </a:stretch>
        </p:blipFill>
        <p:spPr bwMode="auto">
          <a:xfrm>
            <a:off x="1143000" y="914400"/>
            <a:ext cx="7064375" cy="4495800"/>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dissolve">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28800" y="609600"/>
            <a:ext cx="6705600" cy="3786188"/>
          </a:xfrm>
          <a:prstGeom prst="rect">
            <a:avLst/>
          </a:prstGeom>
        </p:spPr>
        <p:txBody>
          <a:bodyPr>
            <a:spAutoFit/>
          </a:bodyPr>
          <a:lstStyle/>
          <a:p>
            <a:pPr algn="justLow" rtl="1">
              <a:lnSpc>
                <a:spcPct val="150000"/>
              </a:lnSpc>
              <a:defRPr/>
            </a:pPr>
            <a:r>
              <a:rPr lang="ar-SA" sz="3200" dirty="0">
                <a:solidFill>
                  <a:schemeClr val="accent4">
                    <a:lumMod val="50000"/>
                  </a:schemeClr>
                </a:solidFill>
                <a:latin typeface="Arial" charset="0"/>
                <a:cs typeface="A- Amir 2" pitchFamily="2" charset="-78"/>
              </a:rPr>
              <a:t>“</a:t>
            </a:r>
            <a:r>
              <a:rPr lang="ar-SA" sz="3200" b="1" dirty="0">
                <a:solidFill>
                  <a:schemeClr val="accent2">
                    <a:lumMod val="75000"/>
                  </a:schemeClr>
                </a:solidFill>
                <a:effectLst>
                  <a:outerShdw blurRad="38100" dist="38100" dir="2700000" algn="tl">
                    <a:srgbClr val="000000">
                      <a:alpha val="43137"/>
                    </a:srgbClr>
                  </a:outerShdw>
                </a:effectLst>
                <a:latin typeface="Arial" charset="0"/>
                <a:cs typeface="A- Amir 2" pitchFamily="2" charset="-78"/>
              </a:rPr>
              <a:t>انّكم الض</a:t>
            </a:r>
            <a:r>
              <a:rPr lang="ar-LB" sz="3200" b="1" dirty="0">
                <a:solidFill>
                  <a:schemeClr val="accent2">
                    <a:lumMod val="75000"/>
                  </a:schemeClr>
                </a:solidFill>
                <a:effectLst>
                  <a:outerShdw blurRad="38100" dist="38100" dir="2700000" algn="tl">
                    <a:srgbClr val="000000">
                      <a:alpha val="43137"/>
                    </a:srgbClr>
                  </a:outerShdw>
                </a:effectLst>
                <a:latin typeface="Arial" charset="0"/>
                <a:cs typeface="A- Amir 2" pitchFamily="2" charset="-78"/>
              </a:rPr>
              <a:t>باط الشبا</a:t>
            </a:r>
            <a:r>
              <a:rPr lang="ar-SA" sz="3200" b="1" dirty="0">
                <a:solidFill>
                  <a:schemeClr val="accent2">
                    <a:lumMod val="75000"/>
                  </a:schemeClr>
                </a:solidFill>
                <a:effectLst>
                  <a:outerShdw blurRad="38100" dist="38100" dir="2700000" algn="tl">
                    <a:srgbClr val="000000">
                      <a:alpha val="43137"/>
                    </a:srgbClr>
                  </a:outerShdw>
                </a:effectLst>
                <a:latin typeface="Arial" charset="0"/>
                <a:cs typeface="A- Amir 2" pitchFamily="2" charset="-78"/>
              </a:rPr>
              <a:t>ب في ساحة الحرب الن</a:t>
            </a:r>
            <a:r>
              <a:rPr lang="ar-LB" sz="3200" b="1" dirty="0">
                <a:solidFill>
                  <a:schemeClr val="accent2">
                    <a:lumMod val="75000"/>
                  </a:schemeClr>
                </a:solidFill>
                <a:effectLst>
                  <a:outerShdw blurRad="38100" dist="38100" dir="2700000" algn="tl">
                    <a:srgbClr val="000000">
                      <a:alpha val="43137"/>
                    </a:srgbClr>
                  </a:outerShdw>
                </a:effectLst>
                <a:latin typeface="Arial" charset="0"/>
                <a:cs typeface="A- Amir 2" pitchFamily="2" charset="-78"/>
              </a:rPr>
              <a:t>ّ</a:t>
            </a:r>
            <a:r>
              <a:rPr lang="ar-SA" sz="3200" b="1" dirty="0">
                <a:solidFill>
                  <a:schemeClr val="accent2">
                    <a:lumMod val="75000"/>
                  </a:schemeClr>
                </a:solidFill>
                <a:effectLst>
                  <a:outerShdw blurRad="38100" dist="38100" dir="2700000" algn="tl">
                    <a:srgbClr val="000000">
                      <a:alpha val="43137"/>
                    </a:srgbClr>
                  </a:outerShdw>
                </a:effectLst>
                <a:latin typeface="Arial" charset="0"/>
                <a:cs typeface="A- Amir 2" pitchFamily="2" charset="-78"/>
              </a:rPr>
              <a:t>اعمة التي تستلزم بصيرة كبصيرة عمار (بن ياسر) وثباتاً كثبات مالك الاشتر، جهّزوا أنفسكم بكّل وجودكم لهذه السّاحة</a:t>
            </a:r>
            <a:r>
              <a:rPr lang="ar-SA" sz="3200" dirty="0">
                <a:solidFill>
                  <a:schemeClr val="accent4">
                    <a:lumMod val="50000"/>
                  </a:schemeClr>
                </a:solidFill>
                <a:latin typeface="Arial" charset="0"/>
                <a:cs typeface="A- Amir 2" pitchFamily="2" charset="-78"/>
              </a:rPr>
              <a:t>”</a:t>
            </a:r>
            <a:r>
              <a:rPr lang="ar-LB" sz="3200" dirty="0">
                <a:solidFill>
                  <a:schemeClr val="accent4">
                    <a:lumMod val="50000"/>
                  </a:schemeClr>
                </a:solidFill>
                <a:latin typeface="Arial" charset="0"/>
                <a:cs typeface="A- Amir 2" pitchFamily="2" charset="-78"/>
              </a:rPr>
              <a:t>.</a:t>
            </a:r>
          </a:p>
          <a:p>
            <a:pPr rtl="1">
              <a:lnSpc>
                <a:spcPct val="150000"/>
              </a:lnSpc>
              <a:defRPr/>
            </a:pPr>
            <a:r>
              <a:rPr lang="ar-LB" sz="3200" dirty="0">
                <a:solidFill>
                  <a:schemeClr val="accent4">
                    <a:lumMod val="50000"/>
                  </a:schemeClr>
                </a:solidFill>
                <a:latin typeface="Arial" charset="0"/>
                <a:cs typeface="A- Amir 2" pitchFamily="2" charset="-78"/>
              </a:rPr>
              <a:t>الإمام الخامنئي (حفظه الله)</a:t>
            </a:r>
            <a:endParaRPr lang="en-US" sz="3200" dirty="0">
              <a:solidFill>
                <a:schemeClr val="accent4">
                  <a:lumMod val="50000"/>
                </a:schemeClr>
              </a:solidFill>
              <a:latin typeface="Arial" charset="0"/>
              <a:cs typeface="A- Amir 2" pitchFamily="2" charset="-78"/>
            </a:endParaRPr>
          </a:p>
        </p:txBody>
      </p:sp>
      <p:pic>
        <p:nvPicPr>
          <p:cNvPr id="49156" name="Picture 4" descr="D:\misoooo\baramej\خلفيات\القائد.jpg"/>
          <p:cNvPicPr>
            <a:picLocks noChangeAspect="1" noChangeArrowheads="1"/>
          </p:cNvPicPr>
          <p:nvPr/>
        </p:nvPicPr>
        <p:blipFill>
          <a:blip r:embed="rId2" cstate="print"/>
          <a:srcRect/>
          <a:stretch>
            <a:fillRect/>
          </a:stretch>
        </p:blipFill>
        <p:spPr bwMode="auto">
          <a:xfrm>
            <a:off x="2514600" y="4419600"/>
            <a:ext cx="4267200" cy="2362200"/>
          </a:xfrm>
          <a:prstGeom prst="rect">
            <a:avLst/>
          </a:prstGeom>
          <a:ln>
            <a:noFill/>
          </a:ln>
          <a:effectLst>
            <a:softEdge rad="112500"/>
          </a:effectLst>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iterate type="wd">
                                    <p:tmPct val="10000"/>
                                  </p:iterate>
                                  <p:childTnLst>
                                    <p:set>
                                      <p:cBhvr>
                                        <p:cTn id="6" dur="1" fill="hold">
                                          <p:stCondLst>
                                            <p:cond delay="0"/>
                                          </p:stCondLst>
                                        </p:cTn>
                                        <p:tgtEl>
                                          <p:spTgt spid="6">
                                            <p:txEl>
                                              <p:pRg st="0" end="0"/>
                                            </p:txEl>
                                          </p:spTgt>
                                        </p:tgtEl>
                                        <p:attrNameLst>
                                          <p:attrName>style.visibility</p:attrName>
                                        </p:attrNameLst>
                                      </p:cBhvr>
                                      <p:to>
                                        <p:strVal val="visible"/>
                                      </p:to>
                                    </p:set>
                                    <p:animScale>
                                      <p:cBhvr>
                                        <p:cTn id="7" dur="1000" decel="50000" fill="hold">
                                          <p:stCondLst>
                                            <p:cond delay="0"/>
                                          </p:stCondLst>
                                        </p:cTn>
                                        <p:tgtEl>
                                          <p:spTgt spid="6">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xEl>
                                              <p:pRg st="0" end="0"/>
                                            </p:txEl>
                                          </p:spTgt>
                                        </p:tgtEl>
                                        <p:attrNameLst>
                                          <p:attrName>ppt_x</p:attrName>
                                          <p:attrName>ppt_y</p:attrName>
                                        </p:attrNameLst>
                                      </p:cBhvr>
                                    </p:animMotion>
                                    <p:animEffect transition="in" filter="fade">
                                      <p:cBhvr>
                                        <p:cTn id="9" dur="1000"/>
                                        <p:tgtEl>
                                          <p:spTgt spid="6">
                                            <p:txEl>
                                              <p:pRg st="0" end="0"/>
                                            </p:txEl>
                                          </p:spTgt>
                                        </p:tgtEl>
                                      </p:cBhvr>
                                    </p:animEffect>
                                  </p:childTnLst>
                                </p:cTn>
                              </p:par>
                            </p:childTnLst>
                          </p:cTn>
                        </p:par>
                        <p:par>
                          <p:cTn id="10" fill="hold">
                            <p:stCondLst>
                              <p:cond delay="4300"/>
                            </p:stCondLst>
                            <p:childTnLst>
                              <p:par>
                                <p:cTn id="11" presetID="52" presetClass="entr" presetSubtype="0" fill="hold" nodeType="afterEffect">
                                  <p:stCondLst>
                                    <p:cond delay="0"/>
                                  </p:stCondLst>
                                  <p:iterate type="wd">
                                    <p:tmPct val="10000"/>
                                  </p:iterate>
                                  <p:childTnLst>
                                    <p:set>
                                      <p:cBhvr>
                                        <p:cTn id="12" dur="1" fill="hold">
                                          <p:stCondLst>
                                            <p:cond delay="0"/>
                                          </p:stCondLst>
                                        </p:cTn>
                                        <p:tgtEl>
                                          <p:spTgt spid="6">
                                            <p:txEl>
                                              <p:pRg st="1" end="1"/>
                                            </p:txEl>
                                          </p:spTgt>
                                        </p:tgtEl>
                                        <p:attrNameLst>
                                          <p:attrName>style.visibility</p:attrName>
                                        </p:attrNameLst>
                                      </p:cBhvr>
                                      <p:to>
                                        <p:strVal val="visible"/>
                                      </p:to>
                                    </p:set>
                                    <p:animScale>
                                      <p:cBhvr>
                                        <p:cTn id="13" dur="1000" decel="50000" fill="hold">
                                          <p:stCondLst>
                                            <p:cond delay="0"/>
                                          </p:stCondLst>
                                        </p:cTn>
                                        <p:tgtEl>
                                          <p:spTgt spid="6">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
                                            <p:txEl>
                                              <p:pRg st="1" end="1"/>
                                            </p:txEl>
                                          </p:spTgt>
                                        </p:tgtEl>
                                        <p:attrNameLst>
                                          <p:attrName>ppt_x</p:attrName>
                                          <p:attrName>ppt_y</p:attrName>
                                        </p:attrNameLst>
                                      </p:cBhvr>
                                    </p:animMotion>
                                    <p:animEffect transition="in" filter="fade">
                                      <p:cBhvr>
                                        <p:cTn id="15" dur="1000"/>
                                        <p:tgtEl>
                                          <p:spTgt spid="6">
                                            <p:txEl>
                                              <p:pRg st="1" end="1"/>
                                            </p:txEl>
                                          </p:spTgt>
                                        </p:tgtEl>
                                      </p:cBhvr>
                                    </p:animEffect>
                                  </p:childTnLst>
                                </p:cTn>
                              </p:par>
                            </p:childTnLst>
                          </p:cTn>
                        </p:par>
                        <p:par>
                          <p:cTn id="16" fill="hold">
                            <p:stCondLst>
                              <p:cond delay="5800"/>
                            </p:stCondLst>
                            <p:childTnLst>
                              <p:par>
                                <p:cTn id="17" presetID="10" presetClass="entr" presetSubtype="0" fill="hold" nodeType="afterEffect">
                                  <p:stCondLst>
                                    <p:cond delay="0"/>
                                  </p:stCondLst>
                                  <p:childTnLst>
                                    <p:set>
                                      <p:cBhvr>
                                        <p:cTn id="18" dur="1" fill="hold">
                                          <p:stCondLst>
                                            <p:cond delay="0"/>
                                          </p:stCondLst>
                                        </p:cTn>
                                        <p:tgtEl>
                                          <p:spTgt spid="49156"/>
                                        </p:tgtEl>
                                        <p:attrNameLst>
                                          <p:attrName>style.visibility</p:attrName>
                                        </p:attrNameLst>
                                      </p:cBhvr>
                                      <p:to>
                                        <p:strVal val="visible"/>
                                      </p:to>
                                    </p:set>
                                    <p:animEffect transition="in" filter="fade">
                                      <p:cBhvr>
                                        <p:cTn id="19" dur="2000"/>
                                        <p:tgtEl>
                                          <p:spTgt spid="49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5" descr="https://fbcdn-sphotos-d-a.akamaihd.net/hphotos-ak-xaf1/v/t1.0-9/s480x480/10365977_693495490763711_4759966163381017953_n.jpg?oh=bbf329c87bbc0704b12ca529c970cb43&amp;oe=553630B9&amp;__gda__=1429301086_f277232acfd4ad74ea4545d9ca9435b7"/>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50183" name="Picture 7" descr="https://fbcdn-sphotos-d-a.akamaihd.net/hphotos-ak-xaf1/v/t1.0-9/s480x480/10365977_693495490763711_4759966163381017953_n.jpg?oh=bbf329c87bbc0704b12ca529c970cb43&amp;oe=553630B9&amp;__gda__=1429301086_f277232acfd4ad74ea4545d9ca9435b7"/>
          <p:cNvPicPr>
            <a:picLocks noChangeAspect="1" noChangeArrowheads="1"/>
          </p:cNvPicPr>
          <p:nvPr/>
        </p:nvPicPr>
        <p:blipFill>
          <a:blip r:embed="rId2"/>
          <a:srcRect/>
          <a:stretch>
            <a:fillRect/>
          </a:stretch>
        </p:blipFill>
        <p:spPr bwMode="auto">
          <a:xfrm>
            <a:off x="-762000" y="5105400"/>
            <a:ext cx="3320143" cy="2324100"/>
          </a:xfrm>
          <a:prstGeom prst="rect">
            <a:avLst/>
          </a:prstGeom>
          <a:noFill/>
          <a:ln w="9525">
            <a:noFill/>
            <a:miter lim="800000"/>
            <a:headEnd/>
            <a:tailEnd/>
          </a:ln>
        </p:spPr>
      </p:pic>
      <p:sp>
        <p:nvSpPr>
          <p:cNvPr id="34817" name="Rectangle 1"/>
          <p:cNvSpPr>
            <a:spLocks noChangeArrowheads="1"/>
          </p:cNvSpPr>
          <p:nvPr/>
        </p:nvSpPr>
        <p:spPr bwMode="auto">
          <a:xfrm>
            <a:off x="914400" y="533400"/>
            <a:ext cx="7924801"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457200" algn="l"/>
              </a:tabLst>
            </a:pPr>
            <a:r>
              <a:rPr kumimoji="0" lang="ar-LB" sz="3200" b="1" i="0" u="sng" strike="noStrike" cap="none" normalizeH="0" baseline="0" dirty="0" smtClean="0">
                <a:ln>
                  <a:noFill/>
                </a:ln>
                <a:solidFill>
                  <a:srgbClr val="000000"/>
                </a:solidFill>
                <a:effectLst/>
                <a:latin typeface="Arial" pitchFamily="34" charset="0"/>
                <a:ea typeface="Times New Roman" pitchFamily="18" charset="0"/>
                <a:cs typeface="A- Amir 1" pitchFamily="2" charset="-78"/>
              </a:rPr>
              <a:t>أنشطة لمواجهة الحرب النّاعمة</a:t>
            </a:r>
            <a:r>
              <a:rPr kumimoji="0" lang="ar-LB" sz="3200" b="1"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r>
              <a:rPr kumimoji="0" lang="ar-LB"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المشاركة في حملات توعية حول مختلف المواضيع: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التّعرّف إلى </a:t>
            </a:r>
            <a:r>
              <a:rPr kumimoji="0" lang="ar-LB"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الاستعمال الآمن للانترنت، ومواقع التواصل الاجتماعي.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r>
              <a:rPr kumimoji="0" lang="ar-LB"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معرفة مخاطر الإدمان على الألعاب الإلكترونيّة، ومخاطر الإدمان على الرّسوم المتحرّكة.</a:t>
            </a:r>
            <a:endParaRPr kumimoji="0" lang="en-US" sz="3200" b="0" i="0" u="none" strike="noStrike" cap="none" normalizeH="0" baseline="0" dirty="0" smtClean="0">
              <a:ln>
                <a:noFill/>
              </a:ln>
              <a:solidFill>
                <a:srgbClr val="000000"/>
              </a:solidFill>
              <a:effectLst/>
              <a:latin typeface="Times New Roman" pitchFamily="18" charset="0"/>
              <a:ea typeface="Times New Roman" pitchFamily="18" charset="0"/>
              <a:cs typeface="A- Amir 1" pitchFamily="2" charset="-78"/>
            </a:endParaRPr>
          </a:p>
          <a:p>
            <a:pPr marL="0" marR="0" lvl="0" indent="0" algn="r" defTabSz="914400" rtl="0" eaLnBrk="0" fontAlgn="base" latinLnBrk="0" hangingPunct="0">
              <a:lnSpc>
                <a:spcPct val="100000"/>
              </a:lnSpc>
              <a:spcBef>
                <a:spcPct val="0"/>
              </a:spcBef>
              <a:spcAft>
                <a:spcPct val="0"/>
              </a:spcAft>
              <a:buClrTx/>
              <a:buSzTx/>
              <a:buFontTx/>
              <a:buNone/>
              <a:tabLst>
                <a:tab pos="457200" algn="l"/>
              </a:tabLst>
            </a:pPr>
            <a:r>
              <a:rPr kumimoji="0" lang="ar-SA" sz="3200" b="0" i="0" u="none" strike="noStrike" cap="none" normalizeH="0" baseline="0" dirty="0" smtClean="0">
                <a:ln>
                  <a:noFill/>
                </a:ln>
                <a:solidFill>
                  <a:srgbClr val="000000"/>
                </a:solidFill>
                <a:effectLst/>
                <a:latin typeface="Times New Roman" pitchFamily="18" charset="0"/>
                <a:ea typeface="Times New Roman" pitchFamily="18" charset="0"/>
                <a:cs typeface="A- Amir 1" pitchFamily="2" charset="-78"/>
              </a:rPr>
              <a:t>من خلال</a:t>
            </a:r>
            <a:r>
              <a:rPr kumimoji="0" lang="en-US" sz="3200" b="0" i="0" u="none" strike="noStrike" cap="none" normalizeH="0" baseline="0" dirty="0" smtClean="0">
                <a:ln>
                  <a:noFill/>
                </a:ln>
                <a:solidFill>
                  <a:srgbClr val="000000"/>
                </a:solidFill>
                <a:effectLst/>
                <a:latin typeface="Times New Roman" pitchFamily="18" charset="0"/>
                <a:ea typeface="Times New Roman" pitchFamily="18" charset="0"/>
                <a:cs typeface="A- Amir 1" pitchFamily="2" charset="-78"/>
              </a:rPr>
              <a:t>: </a:t>
            </a:r>
            <a:r>
              <a:rPr kumimoji="0" lang="ar-LB" sz="3200" b="0" i="0" u="none" strike="noStrike" cap="none" normalizeH="0" baseline="0" dirty="0" smtClean="0">
                <a:ln>
                  <a:noFill/>
                </a:ln>
                <a:solidFill>
                  <a:srgbClr val="000000"/>
                </a:solidFill>
                <a:effectLst/>
                <a:latin typeface="Times New Roman" pitchFamily="18" charset="0"/>
                <a:ea typeface="Times New Roman" pitchFamily="18" charset="0"/>
                <a:cs typeface="A- Amir 1" pitchFamily="2" charset="-78"/>
              </a:rPr>
              <a:t>منشورات، بوسترات، ندوات، أنشطة مختلفة، ...، كما يمكن تنفيذ هذه الحملة عبر وسائل التّواصل الاجتماعي (بوستات على صفحات الفايسبوك، رسائل عبر الواتسآب</a:t>
            </a:r>
            <a:r>
              <a:rPr kumimoji="0" lang="en-US" sz="3200" b="0" i="0" u="none" strike="noStrike" cap="none" normalizeH="0" baseline="0" dirty="0" smtClean="0">
                <a:ln>
                  <a:noFill/>
                </a:ln>
                <a:solidFill>
                  <a:srgbClr val="000000"/>
                </a:solidFill>
                <a:effectLst/>
                <a:latin typeface="Times New Roman" pitchFamily="18" charset="0"/>
                <a:ea typeface="Times New Roman" pitchFamily="18" charset="0"/>
                <a:cs typeface="A- Amir 1" pitchFamily="2" charset="-78"/>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A- Amir 1" pitchFamily="2" charset="-78"/>
              </a:rPr>
              <a:t>...).</a:t>
            </a:r>
            <a:r>
              <a:rPr kumimoji="0" lang="en-US" sz="11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50183"/>
                                        </p:tgtEl>
                                        <p:attrNameLst>
                                          <p:attrName>style.visibility</p:attrName>
                                        </p:attrNameLst>
                                      </p:cBhvr>
                                      <p:to>
                                        <p:strVal val="visible"/>
                                      </p:to>
                                    </p:set>
                                    <p:anim calcmode="lin" valueType="num">
                                      <p:cBhvr>
                                        <p:cTn id="7" dur="500" fill="hold"/>
                                        <p:tgtEl>
                                          <p:spTgt spid="50183"/>
                                        </p:tgtEl>
                                        <p:attrNameLst>
                                          <p:attrName>ppt_w</p:attrName>
                                        </p:attrNameLst>
                                      </p:cBhvr>
                                      <p:tavLst>
                                        <p:tav tm="0">
                                          <p:val>
                                            <p:fltVal val="0"/>
                                          </p:val>
                                        </p:tav>
                                        <p:tav tm="100000">
                                          <p:val>
                                            <p:strVal val="#ppt_w"/>
                                          </p:val>
                                        </p:tav>
                                      </p:tavLst>
                                    </p:anim>
                                    <p:anim calcmode="lin" valueType="num">
                                      <p:cBhvr>
                                        <p:cTn id="8" dur="500" fill="hold"/>
                                        <p:tgtEl>
                                          <p:spTgt spid="5018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00200" y="1490663"/>
            <a:ext cx="7315200" cy="1508105"/>
          </a:xfrm>
          <a:prstGeom prst="rect">
            <a:avLst/>
          </a:prstGeom>
        </p:spPr>
        <p:txBody>
          <a:bodyPr>
            <a:spAutoFit/>
          </a:bodyPr>
          <a:lstStyle/>
          <a:p>
            <a:pPr algn="justLow" rtl="1" eaLnBrk="0" hangingPunct="0">
              <a:lnSpc>
                <a:spcPct val="150000"/>
              </a:lnSpc>
              <a:buFont typeface="Wingdings" pitchFamily="2" charset="2"/>
              <a:buChar char="ü"/>
              <a:defRPr/>
            </a:pPr>
            <a:endParaRPr lang="ar-LB" sz="3200" dirty="0">
              <a:solidFill>
                <a:schemeClr val="accent4">
                  <a:lumMod val="50000"/>
                </a:schemeClr>
              </a:solidFill>
              <a:latin typeface="Traditional Arabic" pitchFamily="18" charset="-78"/>
              <a:ea typeface="Times New Roman" pitchFamily="18" charset="0"/>
              <a:cs typeface="A- Amir 2" pitchFamily="2" charset="-78"/>
            </a:endParaRPr>
          </a:p>
          <a:p>
            <a:pPr algn="justLow" rtl="1" eaLnBrk="0" hangingPunct="0">
              <a:lnSpc>
                <a:spcPct val="150000"/>
              </a:lnSpc>
              <a:buFont typeface="Wingdings" pitchFamily="2" charset="2"/>
              <a:buChar char="ü"/>
              <a:defRPr/>
            </a:pPr>
            <a:endParaRPr lang="ar-SA" sz="3200" dirty="0">
              <a:solidFill>
                <a:schemeClr val="accent4">
                  <a:lumMod val="50000"/>
                </a:schemeClr>
              </a:solidFill>
              <a:cs typeface="A- Amir 2" pitchFamily="2" charset="-78"/>
            </a:endParaRPr>
          </a:p>
        </p:txBody>
      </p:sp>
      <p:sp>
        <p:nvSpPr>
          <p:cNvPr id="33793" name="Rectangle 1"/>
          <p:cNvSpPr>
            <a:spLocks noChangeArrowheads="1"/>
          </p:cNvSpPr>
          <p:nvPr/>
        </p:nvSpPr>
        <p:spPr bwMode="auto">
          <a:xfrm>
            <a:off x="0" y="533400"/>
            <a:ext cx="9296400"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457200" algn="l"/>
              </a:tabLst>
            </a:pPr>
            <a:r>
              <a:rPr kumimoji="0" lang="ar-LB" sz="36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المشاركة في أنشطة لتعزيز الجانب المعنوي والإيماني (لتعزيز العلاقة مع الله تعالى، والقرآن الكريم، والنبيّ (ص)، وأهل البيت (ع)):</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6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المشاركة في برنامج الأربعون صباحاً.</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6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المشاركة في مباريات حفظ وتلاوة القرآن الكريم.</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6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المشاركة في مباريات العترة الطّاهرة.</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LB" sz="36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المشاركة في أنشطة لتعزيز العلاقة بالإمام المهدي (عج).</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LB" sz="36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الحضور في المساجد.</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LB" sz="36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إحياء المناسبات الإسلاميّة (عاشوراء، شهر رمضان المبارك، يوم القدس العالمي، ولادات وشهادات النبي (ص) وأهل البيت (ع)، ...).</a:t>
            </a:r>
            <a:endParaRPr kumimoji="0" lang="ar-LB"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1295400" y="609600"/>
            <a:ext cx="76200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tab pos="457200" algn="l"/>
              </a:tabLst>
            </a:pPr>
            <a:r>
              <a:rPr kumimoji="0" lang="ar-LB"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تنفيذ أنشطة تعزِّز صورة المقاومة: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r>
              <a:rPr kumimoji="0" lang="ar-LB"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التّعرُّف إلى بطولات المقاومة وإنجازاتها وانتصاراتها.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مشاهدة أفلام وثائقيّة ومسلسلات تحكي قصص المجاهدين (الغالبون، خلّة وردة، أهل الوفا،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رفع الشّعارات الإسلاميّة المناهضة للقوى المستكبرة.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مطالعة كتب تروي قصص المجاهدين.</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المشاركة في أعمال فنّيّة حول المقاومة والشّهداء (شعر، رسم، مسرحيّات، موسيقى، إنشاد،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زيارة رياض الشّهداء.</a:t>
            </a:r>
            <a:endParaRPr kumimoji="0" lang="en-US" sz="3200" b="0" i="0" u="none" strike="noStrike" cap="none" normalizeH="0" baseline="0" dirty="0" smtClean="0">
              <a:ln>
                <a:noFill/>
              </a:ln>
              <a:solidFill>
                <a:srgbClr val="000000"/>
              </a:solidFill>
              <a:effectLst/>
              <a:latin typeface="Times New Roman" pitchFamily="18" charset="0"/>
              <a:ea typeface="Times New Roman" pitchFamily="18" charset="0"/>
              <a:cs typeface="A- Amir 1" pitchFamily="2" charset="-78"/>
            </a:endParaRPr>
          </a:p>
          <a:p>
            <a:pPr marL="0" marR="0" lvl="0" indent="0" algn="r" defTabSz="914400" rtl="0" eaLnBrk="0" fontAlgn="base" latinLnBrk="0" hangingPunct="0">
              <a:lnSpc>
                <a:spcPct val="100000"/>
              </a:lnSpc>
              <a:spcBef>
                <a:spcPct val="0"/>
              </a:spcBef>
              <a:spcAft>
                <a:spcPct val="0"/>
              </a:spcAft>
              <a:buClrTx/>
              <a:buSzTx/>
              <a:buFontTx/>
              <a:buNone/>
              <a:tabLst>
                <a:tab pos="457200" algn="l"/>
              </a:tabLst>
            </a:pPr>
            <a:r>
              <a:rPr kumimoji="0" lang="ar-SA" sz="3200" b="0" i="0" u="none" strike="noStrike" cap="none" normalizeH="0" baseline="0" dirty="0" smtClean="0">
                <a:ln>
                  <a:noFill/>
                </a:ln>
                <a:solidFill>
                  <a:srgbClr val="000000"/>
                </a:solidFill>
                <a:effectLst/>
                <a:latin typeface="Times New Roman" pitchFamily="18" charset="0"/>
                <a:ea typeface="Times New Roman" pitchFamily="18" charset="0"/>
                <a:cs typeface="A- Amir 1" pitchFamily="2" charset="-78"/>
              </a:rPr>
              <a:t>المشاركة في تشييع الشّهداء</a:t>
            </a:r>
            <a:r>
              <a:rPr kumimoji="0" lang="en-US" sz="11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371600" y="457200"/>
            <a:ext cx="7467601"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457200" algn="l"/>
              </a:tabLst>
            </a:pPr>
            <a:r>
              <a:rPr kumimoji="0" lang="ar-LB"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التّرويج والدّعوة للوليّ الفقيه، وتعظيم مقامه من خلال:</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LB"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التّعرُّف إلى ولاية الفقيه، ومواصفات الوليّ وصلاحيّاته.</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الدّعاء للوليّ الفقيه في نهاية كل نشاط: "إلهي، إلهي، حتّى ظهور المهدي، احفظ لنا الخامنئي خليفة الخميني، إلهي آمين، إلهي آمين".</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الاهتمام بخطاباته ومتابعتها.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تدوين أحاديث الإمام الخامنئي (دام ظلّه)، وحفظها إن أمكن.</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200" b="0" i="0" u="none" strike="noStrike" cap="none" normalizeH="0" baseline="0" dirty="0" smtClean="0">
                <a:ln>
                  <a:noFill/>
                </a:ln>
                <a:solidFill>
                  <a:srgbClr val="000000"/>
                </a:solidFill>
                <a:effectLst/>
                <a:latin typeface="Arial" pitchFamily="34" charset="0"/>
                <a:ea typeface="Times New Roman" pitchFamily="18" charset="0"/>
                <a:cs typeface="A- Amir 1" pitchFamily="2" charset="-78"/>
              </a:rPr>
              <a:t>وضع صورة الإمام القائد (دام ظلّه) في المنزل، ودعوة الآخرين لذلك.</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WordArt 4" descr="White marble"/>
          <p:cNvSpPr>
            <a:spLocks noChangeArrowheads="1" noChangeShapeType="1" noTextEdit="1"/>
          </p:cNvSpPr>
          <p:nvPr/>
        </p:nvSpPr>
        <p:spPr bwMode="auto">
          <a:xfrm>
            <a:off x="1600200" y="1752600"/>
            <a:ext cx="6553200" cy="335915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rtl="1"/>
            <a:r>
              <a:rPr lang="ar-LB" sz="4400" kern="10">
                <a:ln w="9525">
                  <a:round/>
                  <a:headEnd/>
                  <a:tailEnd/>
                </a:ln>
                <a:blipFill dpi="0" rotWithShape="0">
                  <a:blip r:embed="rId2"/>
                  <a:srcRect/>
                  <a:tile tx="0" ty="0" sx="100000" sy="100000" flip="none" algn="tl"/>
                </a:blipFill>
                <a:cs typeface="A- Amir 3"/>
              </a:rPr>
              <a:t>تمّ بحمد الله</a:t>
            </a:r>
            <a:endParaRPr lang="en-US" sz="4400" kern="10">
              <a:ln w="9525">
                <a:round/>
                <a:headEnd/>
                <a:tailEnd/>
              </a:ln>
              <a:blipFill dpi="0" rotWithShape="0">
                <a:blip r:embed="rId2"/>
                <a:srcRect/>
                <a:tile tx="0" ty="0" sx="100000" sy="100000" flip="none" algn="tl"/>
              </a:blipFill>
              <a:cs typeface="A- Amir 3"/>
            </a:endParaRPr>
          </a:p>
        </p:txBody>
      </p:sp>
    </p:spTree>
  </p:cSld>
  <p:clrMapOvr>
    <a:masterClrMapping/>
  </p:clrMapOvr>
  <p:transition spd="med">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Diagonal Corner Rectangle 3"/>
          <p:cNvSpPr/>
          <p:nvPr/>
        </p:nvSpPr>
        <p:spPr>
          <a:xfrm>
            <a:off x="4800600" y="685800"/>
            <a:ext cx="3581400" cy="838200"/>
          </a:xfrm>
          <a:prstGeom prst="round2DiagRect">
            <a:avLst/>
          </a:prstGeom>
        </p:spPr>
        <p:style>
          <a:lnRef idx="2">
            <a:schemeClr val="accent4"/>
          </a:lnRef>
          <a:fillRef idx="1">
            <a:schemeClr val="lt1"/>
          </a:fillRef>
          <a:effectRef idx="0">
            <a:schemeClr val="accent4"/>
          </a:effectRef>
          <a:fontRef idx="minor">
            <a:schemeClr val="dk1"/>
          </a:fontRef>
        </p:style>
        <p:txBody>
          <a:bodyPr anchor="ctr"/>
          <a:lstStyle/>
          <a:p>
            <a:pPr algn="ctr" fontAlgn="auto">
              <a:spcBef>
                <a:spcPts val="0"/>
              </a:spcBef>
              <a:spcAft>
                <a:spcPts val="0"/>
              </a:spcAft>
              <a:defRPr/>
            </a:pPr>
            <a:r>
              <a:rPr lang="ar-LB"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A- Amir 3" pitchFamily="2" charset="-78"/>
              </a:rPr>
              <a:t>الهدف العام</a:t>
            </a:r>
            <a:endParaRPr lang="en-U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A- Amir 3" pitchFamily="2" charset="-78"/>
            </a:endParaRPr>
          </a:p>
        </p:txBody>
      </p:sp>
      <p:sp>
        <p:nvSpPr>
          <p:cNvPr id="5" name="Rectangle 4"/>
          <p:cNvSpPr/>
          <p:nvPr/>
        </p:nvSpPr>
        <p:spPr>
          <a:xfrm>
            <a:off x="2057400" y="2286000"/>
            <a:ext cx="6400800" cy="1570038"/>
          </a:xfrm>
          <a:prstGeom prst="rect">
            <a:avLst/>
          </a:prstGeom>
        </p:spPr>
        <p:txBody>
          <a:bodyPr>
            <a:spAutoFit/>
          </a:bodyPr>
          <a:lstStyle/>
          <a:p>
            <a:pPr algn="justLow" rtl="1">
              <a:lnSpc>
                <a:spcPct val="150000"/>
              </a:lnSpc>
              <a:defRPr/>
            </a:pPr>
            <a:r>
              <a:rPr lang="ar-SA" sz="3200" dirty="0">
                <a:solidFill>
                  <a:schemeClr val="tx1">
                    <a:lumMod val="95000"/>
                    <a:lumOff val="5000"/>
                  </a:schemeClr>
                </a:solidFill>
                <a:latin typeface="Century Gothic" pitchFamily="34" charset="0"/>
                <a:cs typeface="A- Amir 2" pitchFamily="2" charset="-78"/>
              </a:rPr>
              <a:t>تزويد المشارك بالمعارف والإتجاهات اللا</a:t>
            </a:r>
            <a:r>
              <a:rPr lang="ar-LB" sz="3200" dirty="0">
                <a:solidFill>
                  <a:schemeClr val="tx1">
                    <a:lumMod val="95000"/>
                    <a:lumOff val="5000"/>
                  </a:schemeClr>
                </a:solidFill>
                <a:latin typeface="Century Gothic" pitchFamily="34" charset="0"/>
                <a:cs typeface="A- Amir 2" pitchFamily="2" charset="-78"/>
              </a:rPr>
              <a:t>ّ</a:t>
            </a:r>
            <a:r>
              <a:rPr lang="ar-SA" sz="3200" dirty="0">
                <a:solidFill>
                  <a:schemeClr val="tx1">
                    <a:lumMod val="95000"/>
                    <a:lumOff val="5000"/>
                  </a:schemeClr>
                </a:solidFill>
                <a:latin typeface="Century Gothic" pitchFamily="34" charset="0"/>
                <a:cs typeface="A- Amir 2" pitchFamily="2" charset="-78"/>
              </a:rPr>
              <a:t>زمة لمواجهة أساليب الحرب الن</a:t>
            </a:r>
            <a:r>
              <a:rPr lang="ar-LB" sz="3200" dirty="0">
                <a:solidFill>
                  <a:schemeClr val="tx1">
                    <a:lumMod val="95000"/>
                    <a:lumOff val="5000"/>
                  </a:schemeClr>
                </a:solidFill>
                <a:latin typeface="Century Gothic" pitchFamily="34" charset="0"/>
                <a:cs typeface="A- Amir 2" pitchFamily="2" charset="-78"/>
              </a:rPr>
              <a:t>ّ</a:t>
            </a:r>
            <a:r>
              <a:rPr lang="ar-SA" sz="3200" dirty="0">
                <a:solidFill>
                  <a:schemeClr val="tx1">
                    <a:lumMod val="95000"/>
                    <a:lumOff val="5000"/>
                  </a:schemeClr>
                </a:solidFill>
                <a:latin typeface="Century Gothic" pitchFamily="34" charset="0"/>
                <a:cs typeface="A- Amir 2" pitchFamily="2" charset="-78"/>
              </a:rPr>
              <a:t>اعمة</a:t>
            </a:r>
            <a:r>
              <a:rPr lang="ar-LB" sz="3200" dirty="0">
                <a:solidFill>
                  <a:schemeClr val="tx1">
                    <a:lumMod val="95000"/>
                    <a:lumOff val="5000"/>
                  </a:schemeClr>
                </a:solidFill>
                <a:latin typeface="Century Gothic" pitchFamily="34" charset="0"/>
                <a:cs typeface="A- Amir 2" pitchFamily="2" charset="-78"/>
              </a:rPr>
              <a:t>.</a:t>
            </a:r>
            <a:endParaRPr lang="en-US" sz="3200" dirty="0">
              <a:solidFill>
                <a:schemeClr val="tx1">
                  <a:lumMod val="95000"/>
                  <a:lumOff val="5000"/>
                </a:schemeClr>
              </a:solidFill>
              <a:latin typeface="Century Gothic" pitchFamily="34" charset="0"/>
              <a:cs typeface="A- Amir 2" pitchFamily="2" charset="-78"/>
            </a:endParaRPr>
          </a:p>
        </p:txBody>
      </p:sp>
      <p:pic>
        <p:nvPicPr>
          <p:cNvPr id="8196" name="Picture 4" descr="\\Dellserver\common programs\0. بنك المعلومات وملفات مفوضية البرامج\بنك المعلومات\صور ورسومات\صور ثلاثي الابعاد\الهدف.jpg"/>
          <p:cNvPicPr>
            <a:picLocks noChangeAspect="1" noChangeArrowheads="1"/>
          </p:cNvPicPr>
          <p:nvPr/>
        </p:nvPicPr>
        <p:blipFill>
          <a:blip r:embed="rId2"/>
          <a:srcRect/>
          <a:stretch>
            <a:fillRect/>
          </a:stretch>
        </p:blipFill>
        <p:spPr bwMode="auto">
          <a:xfrm>
            <a:off x="2514600" y="4419600"/>
            <a:ext cx="3895725" cy="2143125"/>
          </a:xfrm>
          <a:prstGeom prst="roundRect">
            <a:avLst>
              <a:gd name="adj" fmla="val 4167"/>
            </a:avLst>
          </a:prstGeom>
          <a:solidFill>
            <a:srgbClr val="FFFFFF"/>
          </a:solidFill>
          <a:ln w="76200" cap="sq">
            <a:solidFill>
              <a:schemeClr val="bg2">
                <a:lumMod val="50000"/>
              </a:schemeClr>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anim calcmode="lin" valueType="num">
                                      <p:cBhvr>
                                        <p:cTn id="8" dur="400" fill="hold"/>
                                        <p:tgtEl>
                                          <p:spTgt spid="4"/>
                                        </p:tgtEl>
                                        <p:attrNameLst>
                                          <p:attrName>ppt_x</p:attrName>
                                        </p:attrNameLst>
                                      </p:cBhvr>
                                      <p:tavLst>
                                        <p:tav tm="0">
                                          <p:val>
                                            <p:strVal val="#ppt_x"/>
                                          </p:val>
                                        </p:tav>
                                        <p:tav tm="100000">
                                          <p:val>
                                            <p:strVal val="#ppt_x"/>
                                          </p:val>
                                        </p:tav>
                                      </p:tavLst>
                                    </p:anim>
                                    <p:anim calcmode="lin" valueType="num">
                                      <p:cBhvr>
                                        <p:cTn id="9" dur="400" fill="hold"/>
                                        <p:tgtEl>
                                          <p:spTgt spid="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Effect transition="in" filter="checkerboard(across)">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p:cNvSpPr/>
          <p:nvPr/>
        </p:nvSpPr>
        <p:spPr>
          <a:xfrm>
            <a:off x="4800600" y="685800"/>
            <a:ext cx="3581400" cy="838200"/>
          </a:xfrm>
          <a:prstGeom prst="round2DiagRect">
            <a:avLst/>
          </a:prstGeom>
        </p:spPr>
        <p:style>
          <a:lnRef idx="2">
            <a:schemeClr val="accent4"/>
          </a:lnRef>
          <a:fillRef idx="1">
            <a:schemeClr val="lt1"/>
          </a:fillRef>
          <a:effectRef idx="0">
            <a:schemeClr val="accent4"/>
          </a:effectRef>
          <a:fontRef idx="minor">
            <a:schemeClr val="dk1"/>
          </a:fontRef>
        </p:style>
        <p:txBody>
          <a:bodyPr anchor="ctr"/>
          <a:lstStyle/>
          <a:p>
            <a:pPr algn="ctr" fontAlgn="auto">
              <a:spcBef>
                <a:spcPts val="0"/>
              </a:spcBef>
              <a:spcAft>
                <a:spcPts val="0"/>
              </a:spcAft>
              <a:defRPr/>
            </a:pPr>
            <a:r>
              <a:rPr lang="ar-LB"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A- Amir 3" pitchFamily="2" charset="-78"/>
              </a:rPr>
              <a:t>الأهداف الخاصّة</a:t>
            </a:r>
            <a:endParaRPr lang="en-U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A- Amir 3" pitchFamily="2" charset="-78"/>
            </a:endParaRPr>
          </a:p>
        </p:txBody>
      </p:sp>
      <p:sp>
        <p:nvSpPr>
          <p:cNvPr id="69633" name="Rectangle 1"/>
          <p:cNvSpPr>
            <a:spLocks noChangeArrowheads="1"/>
          </p:cNvSpPr>
          <p:nvPr/>
        </p:nvSpPr>
        <p:spPr bwMode="auto">
          <a:xfrm>
            <a:off x="1219200" y="2057400"/>
            <a:ext cx="772038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Char char="•"/>
              <a:tabLst>
                <a:tab pos="233363" algn="r"/>
              </a:tabLst>
            </a:pPr>
            <a:r>
              <a:rPr kumimoji="0" lang="ar-SA" sz="3600" b="0" i="0" u="none" strike="noStrike" cap="none" normalizeH="0" baseline="0" dirty="0" smtClean="0">
                <a:ln>
                  <a:noFill/>
                </a:ln>
                <a:solidFill>
                  <a:schemeClr val="tx1"/>
                </a:solidFill>
                <a:effectLst/>
                <a:ea typeface="Times New Roman" pitchFamily="18" charset="0"/>
                <a:cs typeface="A- Amir 1" pitchFamily="2" charset="-78"/>
              </a:rPr>
              <a:t>يتعرَّف إلى أدوات الحرب النّاعمة.</a:t>
            </a:r>
            <a:endParaRPr kumimoji="0" lang="en-US" sz="3600" b="0" i="0" u="none" strike="noStrike" cap="none" normalizeH="0" baseline="0" dirty="0" smtClean="0">
              <a:ln>
                <a:noFill/>
              </a:ln>
              <a:solidFill>
                <a:schemeClr val="tx1"/>
              </a:solidFill>
              <a:effectLst/>
              <a:cs typeface="A- Amir 1" pitchFamily="2" charset="-78"/>
            </a:endParaRPr>
          </a:p>
          <a:p>
            <a:pPr marL="0" marR="0" lvl="0" indent="0" algn="justLow" defTabSz="914400" rtl="1" eaLnBrk="0" fontAlgn="base" latinLnBrk="0" hangingPunct="0">
              <a:lnSpc>
                <a:spcPct val="100000"/>
              </a:lnSpc>
              <a:spcBef>
                <a:spcPct val="0"/>
              </a:spcBef>
              <a:spcAft>
                <a:spcPct val="0"/>
              </a:spcAft>
              <a:buClrTx/>
              <a:buSzTx/>
              <a:buFontTx/>
              <a:buChar char="•"/>
              <a:tabLst>
                <a:tab pos="233363" algn="r"/>
              </a:tabLst>
            </a:pPr>
            <a:r>
              <a:rPr kumimoji="0" lang="ar-SA" sz="3600" b="0" i="0" u="none" strike="noStrike" cap="none" normalizeH="0" baseline="0" dirty="0" smtClean="0">
                <a:ln>
                  <a:noFill/>
                </a:ln>
                <a:solidFill>
                  <a:schemeClr val="tx1"/>
                </a:solidFill>
                <a:effectLst/>
                <a:ea typeface="Times New Roman" pitchFamily="18" charset="0"/>
                <a:cs typeface="A- Amir 1" pitchFamily="2" charset="-78"/>
              </a:rPr>
              <a:t>يستنتج مخاطر الحرب النّاعمة.</a:t>
            </a:r>
            <a:endParaRPr kumimoji="0" lang="en-US" sz="3600" b="0" i="0" u="none" strike="noStrike" cap="none" normalizeH="0" baseline="0" dirty="0" smtClean="0">
              <a:ln>
                <a:noFill/>
              </a:ln>
              <a:solidFill>
                <a:schemeClr val="tx1"/>
              </a:solidFill>
              <a:effectLst/>
              <a:cs typeface="A- Amir 1" pitchFamily="2" charset="-78"/>
            </a:endParaRPr>
          </a:p>
          <a:p>
            <a:pPr marL="0" marR="0" lvl="0" indent="0" algn="justLow" defTabSz="914400" rtl="1" eaLnBrk="1" fontAlgn="base" latinLnBrk="0" hangingPunct="1">
              <a:lnSpc>
                <a:spcPct val="100000"/>
              </a:lnSpc>
              <a:spcBef>
                <a:spcPct val="0"/>
              </a:spcBef>
              <a:spcAft>
                <a:spcPct val="0"/>
              </a:spcAft>
              <a:buClrTx/>
              <a:buSzTx/>
              <a:buFontTx/>
              <a:buChar char="•"/>
              <a:tabLst>
                <a:tab pos="233363" algn="r"/>
              </a:tabLst>
            </a:pPr>
            <a:r>
              <a:rPr kumimoji="0" lang="ar-SA" sz="3600" b="0" i="0" u="none" strike="noStrike" cap="none" normalizeH="0" baseline="0" dirty="0" smtClean="0">
                <a:ln>
                  <a:noFill/>
                </a:ln>
                <a:solidFill>
                  <a:schemeClr val="tx1"/>
                </a:solidFill>
                <a:effectLst/>
                <a:ea typeface="Times New Roman" pitchFamily="18" charset="0"/>
                <a:cs typeface="A- Amir 1" pitchFamily="2" charset="-78"/>
              </a:rPr>
              <a:t>يتعرَّف إلى مفهوم الحرب النّاعمة.</a:t>
            </a:r>
            <a:endParaRPr kumimoji="0" lang="en-US" sz="3600" b="0" i="0" u="none" strike="noStrike" cap="none" normalizeH="0" baseline="0" dirty="0" smtClean="0">
              <a:ln>
                <a:noFill/>
              </a:ln>
              <a:solidFill>
                <a:schemeClr val="tx1"/>
              </a:solidFill>
              <a:effectLst/>
              <a:cs typeface="A- Amir 1" pitchFamily="2" charset="-78"/>
            </a:endParaRPr>
          </a:p>
          <a:p>
            <a:pPr marL="0" marR="0" lvl="0" indent="0" algn="justLow" defTabSz="914400" rtl="1" eaLnBrk="0" fontAlgn="base" latinLnBrk="0" hangingPunct="0">
              <a:lnSpc>
                <a:spcPct val="100000"/>
              </a:lnSpc>
              <a:spcBef>
                <a:spcPct val="0"/>
              </a:spcBef>
              <a:spcAft>
                <a:spcPct val="0"/>
              </a:spcAft>
              <a:buClrTx/>
              <a:buSzTx/>
              <a:buFontTx/>
              <a:buChar char="•"/>
              <a:tabLst>
                <a:tab pos="233363" algn="r"/>
              </a:tabLst>
            </a:pPr>
            <a:r>
              <a:rPr kumimoji="0" lang="ar-SA" sz="3600" b="0" i="0" u="none" strike="noStrike" cap="none" normalizeH="0" baseline="0" dirty="0" smtClean="0">
                <a:ln>
                  <a:noFill/>
                </a:ln>
                <a:solidFill>
                  <a:schemeClr val="tx1"/>
                </a:solidFill>
                <a:effectLst/>
                <a:ea typeface="Times New Roman" pitchFamily="18" charset="0"/>
                <a:cs typeface="A- Amir 1" pitchFamily="2" charset="-78"/>
              </a:rPr>
              <a:t>يقترح أساليب لمواجهة الحرب النّاعمة.</a:t>
            </a:r>
            <a:endParaRPr kumimoji="0" lang="en-US" sz="3600" b="0" i="0" u="none" strike="noStrike" cap="none" normalizeH="0" baseline="0" dirty="0" smtClean="0">
              <a:ln>
                <a:noFill/>
              </a:ln>
              <a:solidFill>
                <a:schemeClr val="tx1"/>
              </a:solidFill>
              <a:effectLst/>
              <a:cs typeface="A- Amir 1" pitchFamily="2" charset="-78"/>
            </a:endParaRPr>
          </a:p>
          <a:p>
            <a:pPr marL="0" marR="0" lvl="0" indent="0" algn="justLow" defTabSz="914400" rtl="1" eaLnBrk="0" fontAlgn="base" latinLnBrk="0" hangingPunct="0">
              <a:lnSpc>
                <a:spcPct val="100000"/>
              </a:lnSpc>
              <a:spcBef>
                <a:spcPct val="0"/>
              </a:spcBef>
              <a:spcAft>
                <a:spcPct val="0"/>
              </a:spcAft>
              <a:buClrTx/>
              <a:buSzTx/>
              <a:buFontTx/>
              <a:buChar char="•"/>
              <a:tabLst>
                <a:tab pos="233363" algn="r"/>
              </a:tabLst>
            </a:pPr>
            <a:r>
              <a:rPr kumimoji="0" lang="ar-SA" sz="3600" b="0" i="0" u="none" strike="noStrike" cap="none" normalizeH="0" baseline="0" dirty="0" smtClean="0">
                <a:ln>
                  <a:noFill/>
                </a:ln>
                <a:solidFill>
                  <a:schemeClr val="tx1"/>
                </a:solidFill>
                <a:effectLst/>
                <a:ea typeface="Times New Roman" pitchFamily="18" charset="0"/>
                <a:cs typeface="A- Amir 1" pitchFamily="2" charset="-78"/>
              </a:rPr>
              <a:t>يقترح مع مجموعته نشاطاً لمواجهة الحرب النّاعمة (ويتعهَّد بتنفيذه، أو المشاركة بتنفيذه، بعد المشاركة في الورشة). </a:t>
            </a:r>
            <a:endParaRPr kumimoji="0" lang="ar-SA" sz="3600" b="0" i="0" u="none" strike="noStrike" cap="none" normalizeH="0" baseline="0" dirty="0" smtClean="0">
              <a:ln>
                <a:noFill/>
              </a:ln>
              <a:solidFill>
                <a:schemeClr val="tx1"/>
              </a:solidFill>
              <a:effectLst/>
              <a:cs typeface="A- Amir 1" pitchFamily="2" charset="-78"/>
            </a:endParaRPr>
          </a:p>
        </p:txBody>
      </p:sp>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p:cNvSpPr/>
          <p:nvPr/>
        </p:nvSpPr>
        <p:spPr>
          <a:xfrm>
            <a:off x="3276600" y="381000"/>
            <a:ext cx="3581400" cy="838200"/>
          </a:xfrm>
          <a:prstGeom prst="round2DiagRect">
            <a:avLst/>
          </a:prstGeom>
        </p:spPr>
        <p:style>
          <a:lnRef idx="2">
            <a:schemeClr val="accent4"/>
          </a:lnRef>
          <a:fillRef idx="1">
            <a:schemeClr val="lt1"/>
          </a:fillRef>
          <a:effectRef idx="0">
            <a:schemeClr val="accent4"/>
          </a:effectRef>
          <a:fontRef idx="minor">
            <a:schemeClr val="dk1"/>
          </a:fontRef>
        </p:style>
        <p:txBody>
          <a:bodyPr anchor="ctr"/>
          <a:lstStyle/>
          <a:p>
            <a:pPr algn="ctr" fontAlgn="auto">
              <a:spcBef>
                <a:spcPts val="0"/>
              </a:spcBef>
              <a:spcAft>
                <a:spcPts val="0"/>
              </a:spcAft>
              <a:defRPr/>
            </a:pPr>
            <a:r>
              <a:rPr lang="ar-LB" sz="4400" dirty="0">
                <a:ln w="12700">
                  <a:solidFill>
                    <a:schemeClr val="tx2">
                      <a:satMod val="155000"/>
                    </a:schemeClr>
                  </a:solidFill>
                  <a:prstDash val="solid"/>
                </a:ln>
                <a:solidFill>
                  <a:schemeClr val="bg2">
                    <a:tint val="85000"/>
                    <a:satMod val="155000"/>
                  </a:schemeClr>
                </a:solidFill>
                <a:cs typeface="A- Amir 3" pitchFamily="2" charset="-78"/>
              </a:rPr>
              <a:t>عزيزي المتدرّب:</a:t>
            </a:r>
            <a:endParaRPr lang="en-US" sz="4400" dirty="0">
              <a:ln w="12700">
                <a:solidFill>
                  <a:schemeClr val="tx2">
                    <a:satMod val="155000"/>
                  </a:schemeClr>
                </a:solidFill>
                <a:prstDash val="solid"/>
              </a:ln>
              <a:solidFill>
                <a:schemeClr val="bg2">
                  <a:tint val="85000"/>
                  <a:satMod val="155000"/>
                </a:schemeClr>
              </a:solidFill>
              <a:cs typeface="A- Amir 3" pitchFamily="2" charset="-78"/>
            </a:endParaRPr>
          </a:p>
        </p:txBody>
      </p:sp>
      <p:sp>
        <p:nvSpPr>
          <p:cNvPr id="22530" name="Rectangle 2"/>
          <p:cNvSpPr>
            <a:spLocks noChangeArrowheads="1"/>
          </p:cNvSpPr>
          <p:nvPr/>
        </p:nvSpPr>
        <p:spPr bwMode="auto">
          <a:xfrm>
            <a:off x="1219200" y="1744663"/>
            <a:ext cx="7696200" cy="4524375"/>
          </a:xfrm>
          <a:prstGeom prst="rect">
            <a:avLst/>
          </a:prstGeom>
          <a:noFill/>
          <a:ln w="9525">
            <a:noFill/>
            <a:miter lim="800000"/>
            <a:headEnd/>
            <a:tailEnd/>
          </a:ln>
          <a:effectLst/>
        </p:spPr>
        <p:txBody>
          <a:bodyPr anchor="ctr">
            <a:spAutoFit/>
          </a:bodyPr>
          <a:lstStyle/>
          <a:p>
            <a:pPr algn="r" rtl="1">
              <a:defRPr/>
            </a:pPr>
            <a:r>
              <a:rPr lang="ar-LB" sz="3200" dirty="0">
                <a:solidFill>
                  <a:schemeClr val="tx1">
                    <a:lumMod val="95000"/>
                    <a:lumOff val="5000"/>
                  </a:schemeClr>
                </a:solidFill>
                <a:ea typeface="Times New Roman" pitchFamily="18" charset="0"/>
                <a:cs typeface="A- Amir 2" pitchFamily="2" charset="-78"/>
              </a:rPr>
              <a:t>إنّ مشاركَتَكَ في الأنشطةِ التدريبيَّةِ دليلُ حِرْصٍ منكَ على التطوُّرِ والتقدُّمِ، والتزامُكَ بالارشاداتِ التاليةِ يساعدُكَ في تحقيقِ أهدافِكَ من المشاركةِ بالجلسةِ: </a:t>
            </a:r>
            <a:endParaRPr lang="en-US" sz="3200" dirty="0">
              <a:solidFill>
                <a:schemeClr val="tx1">
                  <a:lumMod val="95000"/>
                  <a:lumOff val="5000"/>
                </a:schemeClr>
              </a:solidFill>
              <a:ea typeface="Times New Roman" pitchFamily="18" charset="0"/>
              <a:cs typeface="A- Amir 2" pitchFamily="2" charset="-78"/>
            </a:endParaRPr>
          </a:p>
          <a:p>
            <a:pPr algn="r" rtl="1">
              <a:defRPr/>
            </a:pPr>
            <a:endParaRPr lang="en-US" sz="3200" dirty="0">
              <a:solidFill>
                <a:schemeClr val="tx1">
                  <a:lumMod val="95000"/>
                  <a:lumOff val="5000"/>
                </a:schemeClr>
              </a:solidFill>
              <a:ea typeface="Times New Roman" pitchFamily="18" charset="0"/>
              <a:cs typeface="A- Amir 2" pitchFamily="2" charset="-78"/>
            </a:endParaRPr>
          </a:p>
          <a:p>
            <a:pPr algn="r" rtl="1">
              <a:buFont typeface="Arial" pitchFamily="34" charset="0"/>
              <a:buChar char="•"/>
              <a:defRPr/>
            </a:pPr>
            <a:r>
              <a:rPr lang="ar-LB" sz="3200" dirty="0">
                <a:solidFill>
                  <a:schemeClr val="tx1">
                    <a:lumMod val="95000"/>
                    <a:lumOff val="5000"/>
                  </a:schemeClr>
                </a:solidFill>
                <a:ea typeface="Times New Roman" pitchFamily="18" charset="0"/>
                <a:cs typeface="A- Amir 2" pitchFamily="2" charset="-78"/>
              </a:rPr>
              <a:t>مشاركتُكَ بالنقاشِ تُغنِي العمليّةَ التدريبيَّة، فلا تكْتَفِي بالتَّلَقِي.  </a:t>
            </a:r>
            <a:endParaRPr lang="en-US" sz="3200" dirty="0">
              <a:solidFill>
                <a:schemeClr val="tx1">
                  <a:lumMod val="95000"/>
                  <a:lumOff val="5000"/>
                </a:schemeClr>
              </a:solidFill>
              <a:ea typeface="Times New Roman" pitchFamily="18" charset="0"/>
              <a:cs typeface="A- Amir 2" pitchFamily="2" charset="-78"/>
            </a:endParaRPr>
          </a:p>
          <a:p>
            <a:pPr algn="r" rtl="1">
              <a:buFont typeface="Arial" pitchFamily="34" charset="0"/>
              <a:buChar char="•"/>
              <a:defRPr/>
            </a:pPr>
            <a:endParaRPr lang="en-US" sz="3200" dirty="0">
              <a:solidFill>
                <a:schemeClr val="tx1">
                  <a:lumMod val="95000"/>
                  <a:lumOff val="5000"/>
                </a:schemeClr>
              </a:solidFill>
              <a:ea typeface="Times New Roman" pitchFamily="18" charset="0"/>
              <a:cs typeface="A- Amir 2" pitchFamily="2" charset="-78"/>
            </a:endParaRPr>
          </a:p>
          <a:p>
            <a:pPr algn="r" rtl="1">
              <a:buFont typeface="Arial" pitchFamily="34" charset="0"/>
              <a:buChar char="•"/>
              <a:defRPr/>
            </a:pPr>
            <a:r>
              <a:rPr lang="ar-LB" sz="3200" dirty="0">
                <a:solidFill>
                  <a:schemeClr val="tx1">
                    <a:lumMod val="95000"/>
                    <a:lumOff val="5000"/>
                  </a:schemeClr>
                </a:solidFill>
                <a:ea typeface="Times New Roman" pitchFamily="18" charset="0"/>
                <a:cs typeface="A- Amir 2" pitchFamily="2" charset="-78"/>
              </a:rPr>
              <a:t>تعاونُكَ والتزامُكَ بتوجيهاتِ المدرِّب، وإرشاداتِهِ خيرُ معينٍ لحُسْنِ سيرِ الجلسة. </a:t>
            </a:r>
            <a:endParaRPr lang="en-US" sz="3200" dirty="0">
              <a:solidFill>
                <a:schemeClr val="tx1">
                  <a:lumMod val="95000"/>
                  <a:lumOff val="5000"/>
                </a:schemeClr>
              </a:solidFill>
              <a:ea typeface="Times New Roman" pitchFamily="18" charset="0"/>
              <a:cs typeface="A- Amir 2" pitchFamily="2" charset="-78"/>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22530">
                                            <p:txEl>
                                              <p:pRg st="0" end="0"/>
                                            </p:txEl>
                                          </p:spTgt>
                                        </p:tgtEl>
                                        <p:attrNameLst>
                                          <p:attrName>style.visibility</p:attrName>
                                        </p:attrNameLst>
                                      </p:cBhvr>
                                      <p:to>
                                        <p:strVal val="visible"/>
                                      </p:to>
                                    </p:set>
                                    <p:animEffect transition="in" filter="fade">
                                      <p:cBhvr>
                                        <p:cTn id="12" dur="1000"/>
                                        <p:tgtEl>
                                          <p:spTgt spid="22530">
                                            <p:txEl>
                                              <p:pRg st="0" end="0"/>
                                            </p:txEl>
                                          </p:spTgt>
                                        </p:tgtEl>
                                      </p:cBhvr>
                                    </p:animEffect>
                                    <p:anim calcmode="lin" valueType="num">
                                      <p:cBhvr>
                                        <p:cTn id="13" dur="1000" fill="hold"/>
                                        <p:tgtEl>
                                          <p:spTgt spid="22530">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253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22530">
                                            <p:txEl>
                                              <p:pRg st="2" end="2"/>
                                            </p:txEl>
                                          </p:spTgt>
                                        </p:tgtEl>
                                        <p:attrNameLst>
                                          <p:attrName>style.visibility</p:attrName>
                                        </p:attrNameLst>
                                      </p:cBhvr>
                                      <p:to>
                                        <p:strVal val="visible"/>
                                      </p:to>
                                    </p:set>
                                    <p:animEffect transition="in" filter="fade">
                                      <p:cBhvr>
                                        <p:cTn id="19" dur="1000"/>
                                        <p:tgtEl>
                                          <p:spTgt spid="22530">
                                            <p:txEl>
                                              <p:pRg st="2" end="2"/>
                                            </p:txEl>
                                          </p:spTgt>
                                        </p:tgtEl>
                                      </p:cBhvr>
                                    </p:animEffect>
                                    <p:anim calcmode="lin" valueType="num">
                                      <p:cBhvr>
                                        <p:cTn id="20" dur="1000" fill="hold"/>
                                        <p:tgtEl>
                                          <p:spTgt spid="22530">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253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22530">
                                            <p:txEl>
                                              <p:pRg st="4" end="4"/>
                                            </p:txEl>
                                          </p:spTgt>
                                        </p:tgtEl>
                                        <p:attrNameLst>
                                          <p:attrName>style.visibility</p:attrName>
                                        </p:attrNameLst>
                                      </p:cBhvr>
                                      <p:to>
                                        <p:strVal val="visible"/>
                                      </p:to>
                                    </p:set>
                                    <p:animEffect transition="in" filter="fade">
                                      <p:cBhvr>
                                        <p:cTn id="26" dur="1000"/>
                                        <p:tgtEl>
                                          <p:spTgt spid="22530">
                                            <p:txEl>
                                              <p:pRg st="4" end="4"/>
                                            </p:txEl>
                                          </p:spTgt>
                                        </p:tgtEl>
                                      </p:cBhvr>
                                    </p:animEffect>
                                    <p:anim calcmode="lin" valueType="num">
                                      <p:cBhvr>
                                        <p:cTn id="27" dur="1000" fill="hold"/>
                                        <p:tgtEl>
                                          <p:spTgt spid="22530">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2530">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100" y="457200"/>
            <a:ext cx="7327900" cy="5791200"/>
          </a:xfrm>
        </p:spPr>
        <p:txBody>
          <a:bodyPr/>
          <a:lstStyle/>
          <a:p>
            <a:pPr algn="r" rtl="1">
              <a:defRPr/>
            </a:pPr>
            <a:r>
              <a:rPr lang="ar-LB" dirty="0" smtClean="0">
                <a:solidFill>
                  <a:schemeClr val="tx1">
                    <a:lumMod val="95000"/>
                    <a:lumOff val="5000"/>
                  </a:schemeClr>
                </a:solidFill>
                <a:latin typeface="Arial" pitchFamily="34" charset="0"/>
                <a:ea typeface="Times New Roman" pitchFamily="18" charset="0"/>
                <a:cs typeface="A- Amir 2" pitchFamily="2" charset="-78"/>
              </a:rPr>
              <a:t>خبراتُكَ مهمَّةٌ، وخبراتِي أيْضًا، فلنتشَارَك معًا خبراتِ بعضِنا البعض. </a:t>
            </a:r>
            <a:endParaRPr lang="en-US" dirty="0" smtClean="0">
              <a:solidFill>
                <a:schemeClr val="tx1">
                  <a:lumMod val="95000"/>
                  <a:lumOff val="5000"/>
                </a:schemeClr>
              </a:solidFill>
              <a:latin typeface="Arial" pitchFamily="34" charset="0"/>
              <a:ea typeface="Times New Roman" pitchFamily="18" charset="0"/>
              <a:cs typeface="A- Amir 2" pitchFamily="2" charset="-78"/>
            </a:endParaRPr>
          </a:p>
          <a:p>
            <a:pPr algn="r" rtl="1">
              <a:defRPr/>
            </a:pPr>
            <a:r>
              <a:rPr lang="ar-LB" dirty="0" smtClean="0">
                <a:solidFill>
                  <a:schemeClr val="tx1">
                    <a:lumMod val="95000"/>
                    <a:lumOff val="5000"/>
                  </a:schemeClr>
                </a:solidFill>
                <a:latin typeface="Arial" pitchFamily="34" charset="0"/>
                <a:ea typeface="Times New Roman" pitchFamily="18" charset="0"/>
                <a:cs typeface="A- Amir 2" pitchFamily="2" charset="-78"/>
              </a:rPr>
              <a:t>رأيُكَ ذو قيمةٍ، ورأيي أيضًا، فلنستمع آراءَ بعضنا البعض.  </a:t>
            </a:r>
            <a:endParaRPr lang="en-US" dirty="0" smtClean="0">
              <a:solidFill>
                <a:schemeClr val="tx1">
                  <a:lumMod val="95000"/>
                  <a:lumOff val="5000"/>
                </a:schemeClr>
              </a:solidFill>
              <a:latin typeface="Arial" pitchFamily="34" charset="0"/>
              <a:ea typeface="Times New Roman" pitchFamily="18" charset="0"/>
              <a:cs typeface="A- Amir 2" pitchFamily="2" charset="-78"/>
            </a:endParaRPr>
          </a:p>
          <a:p>
            <a:pPr algn="r" rtl="1">
              <a:defRPr/>
            </a:pPr>
            <a:r>
              <a:rPr lang="ar-LB" dirty="0" smtClean="0">
                <a:solidFill>
                  <a:schemeClr val="tx1">
                    <a:lumMod val="95000"/>
                    <a:lumOff val="5000"/>
                  </a:schemeClr>
                </a:solidFill>
                <a:latin typeface="Arial" pitchFamily="34" charset="0"/>
                <a:ea typeface="Times New Roman" pitchFamily="18" charset="0"/>
                <a:cs typeface="A- Amir 2" pitchFamily="2" charset="-78"/>
              </a:rPr>
              <a:t>الحماسة في الحوار أمرٌ ضروريّ، شرْطَ أنْ لا يتحوَّلَ إلى جدالٍ. </a:t>
            </a:r>
            <a:endParaRPr lang="en-US" dirty="0" smtClean="0">
              <a:solidFill>
                <a:schemeClr val="tx1">
                  <a:lumMod val="95000"/>
                  <a:lumOff val="5000"/>
                </a:schemeClr>
              </a:solidFill>
              <a:latin typeface="Arial" pitchFamily="34" charset="0"/>
              <a:ea typeface="Times New Roman" pitchFamily="18" charset="0"/>
              <a:cs typeface="A- Amir 2" pitchFamily="2" charset="-78"/>
            </a:endParaRPr>
          </a:p>
          <a:p>
            <a:pPr algn="r" rtl="1">
              <a:defRPr/>
            </a:pPr>
            <a:r>
              <a:rPr lang="ar-LB" dirty="0" smtClean="0">
                <a:solidFill>
                  <a:schemeClr val="tx1">
                    <a:lumMod val="95000"/>
                    <a:lumOff val="5000"/>
                  </a:schemeClr>
                </a:solidFill>
                <a:latin typeface="Arial" pitchFamily="34" charset="0"/>
                <a:ea typeface="Times New Roman" pitchFamily="18" charset="0"/>
                <a:cs typeface="A- Amir 2" pitchFamily="2" charset="-78"/>
              </a:rPr>
              <a:t>وقتُ الورشةِ ليسَ طويلاً فلنقتصر على الضروري. </a:t>
            </a:r>
            <a:endParaRPr lang="en-US" dirty="0" smtClean="0">
              <a:solidFill>
                <a:schemeClr val="tx1">
                  <a:lumMod val="95000"/>
                  <a:lumOff val="5000"/>
                </a:schemeClr>
              </a:solidFill>
              <a:latin typeface="Arial" pitchFamily="34" charset="0"/>
              <a:ea typeface="Times New Roman" pitchFamily="18" charset="0"/>
              <a:cs typeface="A- Amir 2" pitchFamily="2" charset="-78"/>
            </a:endParaRPr>
          </a:p>
          <a:p>
            <a:pPr algn="r" rtl="1">
              <a:defRPr/>
            </a:pPr>
            <a:r>
              <a:rPr lang="ar-LB" dirty="0" smtClean="0">
                <a:solidFill>
                  <a:schemeClr val="tx1">
                    <a:lumMod val="95000"/>
                    <a:lumOff val="5000"/>
                  </a:schemeClr>
                </a:solidFill>
                <a:latin typeface="Arial" pitchFamily="34" charset="0"/>
                <a:ea typeface="Times New Roman" pitchFamily="18" charset="0"/>
                <a:cs typeface="A- Amir 2" pitchFamily="2" charset="-78"/>
              </a:rPr>
              <a:t>إلتزامُنا بالوقتِ يحقُّقُ أهدافَنا جميعًا، ويجعلُنا نغادرُ في الوقتِ المحدَّد. </a:t>
            </a:r>
            <a:endParaRPr lang="en-US" dirty="0" smtClean="0">
              <a:solidFill>
                <a:schemeClr val="tx1">
                  <a:lumMod val="95000"/>
                  <a:lumOff val="5000"/>
                </a:schemeClr>
              </a:solidFill>
              <a:latin typeface="Arial" pitchFamily="34" charset="0"/>
              <a:ea typeface="Times New Roman" pitchFamily="18" charset="0"/>
              <a:cs typeface="A- Amir 2" pitchFamily="2" charset="-78"/>
            </a:endParaRPr>
          </a:p>
          <a:p>
            <a:pPr algn="r" rtl="1">
              <a:defRPr/>
            </a:pPr>
            <a:r>
              <a:rPr lang="ar-LB" dirty="0" smtClean="0">
                <a:solidFill>
                  <a:schemeClr val="tx1">
                    <a:lumMod val="95000"/>
                    <a:lumOff val="5000"/>
                  </a:schemeClr>
                </a:solidFill>
                <a:latin typeface="Arial" pitchFamily="34" charset="0"/>
                <a:ea typeface="Times New Roman" pitchFamily="18" charset="0"/>
                <a:cs typeface="A- Amir 2" pitchFamily="2" charset="-78"/>
              </a:rPr>
              <a:t>السؤالُ مفتاحُ العلم، فلا تتردَّد بسؤالِ المدرِّب عمَّا التَبَسَ عليك.</a:t>
            </a:r>
            <a:endParaRPr lang="en-US" dirty="0" smtClean="0">
              <a:solidFill>
                <a:schemeClr val="tx1">
                  <a:lumMod val="95000"/>
                  <a:lumOff val="5000"/>
                </a:schemeClr>
              </a:solidFill>
              <a:latin typeface="Arial" pitchFamily="34" charset="0"/>
              <a:ea typeface="Times New Roman" pitchFamily="18" charset="0"/>
              <a:cs typeface="A- Amir 2" pitchFamily="2" charset="-78"/>
            </a:endParaRPr>
          </a:p>
          <a:p>
            <a:pPr algn="r" rtl="1">
              <a:defRPr/>
            </a:pPr>
            <a:endParaRPr lang="en-US" dirty="0" smtClean="0">
              <a:solidFill>
                <a:schemeClr val="tx1">
                  <a:lumMod val="95000"/>
                  <a:lumOff val="5000"/>
                </a:schemeClr>
              </a:solidFill>
              <a:latin typeface="Arial" pitchFamily="34" charset="0"/>
              <a:ea typeface="Times New Roman" pitchFamily="18" charset="0"/>
              <a:cs typeface="A- Amir 2" pitchFamily="2" charset="-78"/>
            </a:endParaRPr>
          </a:p>
          <a:p>
            <a:pPr>
              <a:defRPr/>
            </a:pPr>
            <a:endParaRPr lang="en-US" dirty="0"/>
          </a:p>
        </p:txBody>
      </p:sp>
    </p:spTree>
  </p:cSld>
  <p:clrMapOvr>
    <a:masterClrMapping/>
  </p:clrMapOvr>
  <p:transition spd="med">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410200" y="381000"/>
            <a:ext cx="3276600" cy="838200"/>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r>
              <a:rPr lang="ar-LB" sz="4400" dirty="0">
                <a:solidFill>
                  <a:schemeClr val="accent4">
                    <a:lumMod val="50000"/>
                  </a:schemeClr>
                </a:solidFill>
                <a:cs typeface="A- Amir 3" pitchFamily="2" charset="-78"/>
              </a:rPr>
              <a:t>النشاط (1/1)</a:t>
            </a:r>
            <a:endParaRPr lang="en-US" sz="4400" dirty="0">
              <a:solidFill>
                <a:schemeClr val="accent4">
                  <a:lumMod val="50000"/>
                </a:schemeClr>
              </a:solidFill>
              <a:cs typeface="A- Amir 3" pitchFamily="2" charset="-78"/>
            </a:endParaRPr>
          </a:p>
        </p:txBody>
      </p:sp>
      <p:sp>
        <p:nvSpPr>
          <p:cNvPr id="66561" name="Rectangle 1"/>
          <p:cNvSpPr>
            <a:spLocks noChangeArrowheads="1"/>
          </p:cNvSpPr>
          <p:nvPr/>
        </p:nvSpPr>
        <p:spPr bwMode="auto">
          <a:xfrm>
            <a:off x="1828800" y="1828800"/>
            <a:ext cx="67056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Char char="•"/>
              <a:tabLst>
                <a:tab pos="404813" algn="l"/>
              </a:tabLst>
            </a:pPr>
            <a:r>
              <a:rPr kumimoji="0" lang="ar-SA" sz="2400" b="0" i="0" u="none" strike="noStrike" cap="none" normalizeH="0" baseline="0" dirty="0" smtClean="0">
                <a:ln>
                  <a:noFill/>
                </a:ln>
                <a:solidFill>
                  <a:schemeClr val="tx1"/>
                </a:solidFill>
                <a:effectLst/>
                <a:latin typeface="Arial" pitchFamily="34" charset="0"/>
                <a:cs typeface="A- Amir 1" pitchFamily="2" charset="-78"/>
              </a:rPr>
              <a:t>الحرب النّاعمة في كلام الإمام القائد السّيّد الخامنئي (دام ظلُّه</a:t>
            </a:r>
            <a:r>
              <a:rPr kumimoji="0" lang="en-US" sz="2400" b="0" i="0" u="none" strike="noStrike" cap="none" normalizeH="0" baseline="0" dirty="0" smtClean="0">
                <a:ln>
                  <a:noFill/>
                </a:ln>
                <a:solidFill>
                  <a:schemeClr val="tx1"/>
                </a:solidFill>
                <a:effectLst/>
                <a:cs typeface="A- Amir 1" pitchFamily="2" charset="-78"/>
              </a:rPr>
              <a:t>):</a:t>
            </a:r>
          </a:p>
          <a:p>
            <a:pPr marL="0" marR="0" lvl="0" indent="0" algn="r" defTabSz="914400" rtl="0" eaLnBrk="0" fontAlgn="base" latinLnBrk="0" hangingPunct="0">
              <a:lnSpc>
                <a:spcPct val="100000"/>
              </a:lnSpc>
              <a:spcBef>
                <a:spcPct val="0"/>
              </a:spcBef>
              <a:spcAft>
                <a:spcPct val="0"/>
              </a:spcAft>
              <a:buClrTx/>
              <a:buSzTx/>
              <a:buFontTx/>
              <a:buChar char="•"/>
              <a:tabLst>
                <a:tab pos="404813" algn="l"/>
              </a:tabLst>
            </a:pPr>
            <a:r>
              <a:rPr kumimoji="0" lang="ar-SA" sz="2400" b="0" i="0" u="none" strike="noStrike" cap="none" normalizeH="0" baseline="0" dirty="0" smtClean="0">
                <a:ln>
                  <a:noFill/>
                </a:ln>
                <a:solidFill>
                  <a:schemeClr val="tx1"/>
                </a:solidFill>
                <a:effectLst/>
                <a:cs typeface="A- Amir 1" pitchFamily="2" charset="-78"/>
              </a:rPr>
              <a:t>الحرب النّاعمة تعني زرع الشّكّ في قلوب وأذهان النّاس</a:t>
            </a:r>
            <a:r>
              <a:rPr kumimoji="0" lang="en-US" sz="2400" b="0" i="0" u="none" strike="noStrike" cap="none" normalizeH="0" baseline="0" dirty="0" smtClean="0">
                <a:ln>
                  <a:noFill/>
                </a:ln>
                <a:solidFill>
                  <a:schemeClr val="tx1"/>
                </a:solidFill>
                <a:effectLst/>
                <a:cs typeface="A- Amir 1" pitchFamily="2" charset="-78"/>
              </a:rPr>
              <a:t>.</a:t>
            </a:r>
          </a:p>
          <a:p>
            <a:pPr marL="0" marR="0" lvl="0" indent="0" algn="r" defTabSz="914400" rtl="0" eaLnBrk="0" fontAlgn="base" latinLnBrk="0" hangingPunct="0">
              <a:lnSpc>
                <a:spcPct val="100000"/>
              </a:lnSpc>
              <a:spcBef>
                <a:spcPct val="0"/>
              </a:spcBef>
              <a:spcAft>
                <a:spcPct val="0"/>
              </a:spcAft>
              <a:buClrTx/>
              <a:buSzTx/>
              <a:buFontTx/>
              <a:buChar char="•"/>
              <a:tabLst>
                <a:tab pos="404813" algn="l"/>
              </a:tabLst>
            </a:pPr>
            <a:r>
              <a:rPr kumimoji="0" lang="ar-SA" sz="2400" b="0" i="0" u="none" strike="noStrike" cap="none" normalizeH="0" baseline="0" dirty="0" smtClean="0">
                <a:ln>
                  <a:noFill/>
                </a:ln>
                <a:solidFill>
                  <a:schemeClr val="tx1"/>
                </a:solidFill>
                <a:effectLst/>
                <a:cs typeface="A- Amir 1" pitchFamily="2" charset="-78"/>
              </a:rPr>
              <a:t>الحرب النّاعمة عبارة عن تضليل الشّعب بشعاراتٍ ظاهرها حقّ ولكنّ محتواها باطلٌ</a:t>
            </a:r>
            <a:r>
              <a:rPr kumimoji="0" lang="en-US" sz="2400" b="0" i="0" u="none" strike="noStrike" cap="none" normalizeH="0" baseline="0" dirty="0" smtClean="0">
                <a:ln>
                  <a:noFill/>
                </a:ln>
                <a:solidFill>
                  <a:schemeClr val="tx1"/>
                </a:solidFill>
                <a:effectLst/>
                <a:cs typeface="A- Amir 1" pitchFamily="2" charset="-78"/>
              </a:rPr>
              <a:t>.</a:t>
            </a:r>
          </a:p>
          <a:p>
            <a:pPr marL="0" marR="0" lvl="0" indent="0" algn="r" defTabSz="914400" rtl="0" eaLnBrk="0" fontAlgn="base" latinLnBrk="0" hangingPunct="0">
              <a:lnSpc>
                <a:spcPct val="100000"/>
              </a:lnSpc>
              <a:spcBef>
                <a:spcPct val="0"/>
              </a:spcBef>
              <a:spcAft>
                <a:spcPct val="0"/>
              </a:spcAft>
              <a:buClrTx/>
              <a:buSzTx/>
              <a:buFontTx/>
              <a:buNone/>
              <a:tabLst>
                <a:tab pos="404813" algn="l"/>
              </a:tabLst>
            </a:pPr>
            <a:r>
              <a:rPr kumimoji="0" lang="ar-SA" sz="2400" b="0" i="0" u="none" strike="noStrike" cap="none" normalizeH="0" baseline="0" dirty="0" smtClean="0">
                <a:ln>
                  <a:noFill/>
                </a:ln>
                <a:solidFill>
                  <a:schemeClr val="tx1"/>
                </a:solidFill>
                <a:effectLst/>
                <a:cs typeface="A- Amir 1" pitchFamily="2" charset="-78"/>
              </a:rPr>
              <a:t>مثال: الحرّيّة؛ فهم يرفعون شعار الحرّيّة دائماً، ولكنّ الحرّيّة التي يريدونها حرّيّة باطلة وفاسدة وتؤدّي بالمجتمع إلى التّفكُّك والفساد</a:t>
            </a:r>
            <a:r>
              <a:rPr kumimoji="0" lang="en-US" sz="2400" b="0" i="0" u="none" strike="noStrike" cap="none" normalizeH="0" baseline="0" dirty="0" smtClean="0">
                <a:ln>
                  <a:noFill/>
                </a:ln>
                <a:solidFill>
                  <a:schemeClr val="tx1"/>
                </a:solidFill>
                <a:effectLst/>
                <a:cs typeface="A- Amir 1" pitchFamily="2" charset="-78"/>
              </a:rPr>
              <a:t>. </a:t>
            </a:r>
          </a:p>
          <a:p>
            <a:pPr marL="0" marR="0" lvl="0" indent="0" algn="r" defTabSz="914400" rtl="0" eaLnBrk="0" fontAlgn="base" latinLnBrk="0" hangingPunct="0">
              <a:lnSpc>
                <a:spcPct val="100000"/>
              </a:lnSpc>
              <a:spcBef>
                <a:spcPct val="0"/>
              </a:spcBef>
              <a:spcAft>
                <a:spcPct val="0"/>
              </a:spcAft>
              <a:buClrTx/>
              <a:buSzTx/>
              <a:buFontTx/>
              <a:buChar char="•"/>
              <a:tabLst>
                <a:tab pos="404813" algn="l"/>
              </a:tabLst>
            </a:pPr>
            <a:r>
              <a:rPr kumimoji="0" lang="ar-SA" sz="2400" b="0" i="0" u="none" strike="noStrike" cap="none" normalizeH="0" baseline="0" dirty="0" smtClean="0">
                <a:ln>
                  <a:noFill/>
                </a:ln>
                <a:solidFill>
                  <a:schemeClr val="tx1"/>
                </a:solidFill>
                <a:effectLst/>
                <a:cs typeface="A- Amir 1" pitchFamily="2" charset="-78"/>
              </a:rPr>
              <a:t>الحرب النّاعمة هي غزو الحدود الإيمانيّة، والعقائديّة، والثّقافيّة</a:t>
            </a:r>
            <a:r>
              <a:rPr kumimoji="0" lang="en-US" sz="2400" b="0" i="0" u="none" strike="noStrike" cap="none" normalizeH="0" baseline="0" dirty="0" smtClean="0">
                <a:ln>
                  <a:noFill/>
                </a:ln>
                <a:solidFill>
                  <a:schemeClr val="tx1"/>
                </a:solidFill>
                <a:effectLst/>
                <a:cs typeface="A- Amir 1" pitchFamily="2" charset="-78"/>
              </a:rPr>
              <a:t>.</a:t>
            </a:r>
          </a:p>
          <a:p>
            <a:pPr marL="0" marR="0" lvl="0" indent="0" algn="r" defTabSz="914400" rtl="0" eaLnBrk="0" fontAlgn="base" latinLnBrk="0" hangingPunct="0">
              <a:lnSpc>
                <a:spcPct val="100000"/>
              </a:lnSpc>
              <a:spcBef>
                <a:spcPct val="0"/>
              </a:spcBef>
              <a:spcAft>
                <a:spcPct val="0"/>
              </a:spcAft>
              <a:buClrTx/>
              <a:buSzTx/>
              <a:buFontTx/>
              <a:buNone/>
              <a:tabLst>
                <a:tab pos="404813" algn="l"/>
              </a:tabLst>
            </a:pPr>
            <a:r>
              <a:rPr kumimoji="0" lang="ar-SA" sz="2400" b="0" i="0" u="none" strike="noStrike" cap="none" normalizeH="0" baseline="0" dirty="0" smtClean="0">
                <a:ln>
                  <a:noFill/>
                </a:ln>
                <a:solidFill>
                  <a:schemeClr val="tx1"/>
                </a:solidFill>
                <a:effectLst/>
                <a:cs typeface="A- Amir 1" pitchFamily="2" charset="-78"/>
              </a:rPr>
              <a:t>مثال: الحجاب؛ يركّزون على استهداف وتشويه القيمة السّامية للحجاب، ويصوّرونه على أنّه تقييدٌ لحرّيّة الفتاة، وتخلُّف. ويريدون بذلك أن يدفعوا فتياتنا إلى التّخلّي عن الحجاب، أو ارتدائه ولكن بطريقة سيّئة وغير سليمة</a:t>
            </a:r>
            <a:r>
              <a:rPr kumimoji="0" lang="en-US" sz="2400" b="0" i="0" u="none" strike="noStrike" cap="none" normalizeH="0" baseline="0" dirty="0" smtClean="0">
                <a:ln>
                  <a:noFill/>
                </a:ln>
                <a:solidFill>
                  <a:schemeClr val="tx1"/>
                </a:solidFill>
                <a:effectLst/>
                <a:cs typeface="A- Amir 1" pitchFamily="2" charset="-78"/>
              </a:rPr>
              <a:t>.  </a:t>
            </a:r>
          </a:p>
          <a:p>
            <a:pPr marL="0" marR="0" lvl="0" indent="0" algn="r" defTabSz="914400" rtl="0" eaLnBrk="0" fontAlgn="base" latinLnBrk="0" hangingPunct="0">
              <a:lnSpc>
                <a:spcPct val="100000"/>
              </a:lnSpc>
              <a:spcBef>
                <a:spcPct val="0"/>
              </a:spcBef>
              <a:spcAft>
                <a:spcPct val="0"/>
              </a:spcAft>
              <a:buClrTx/>
              <a:buSzTx/>
              <a:buFontTx/>
              <a:buChar char="•"/>
              <a:tabLst>
                <a:tab pos="404813" algn="l"/>
              </a:tabLst>
            </a:pPr>
            <a:r>
              <a:rPr kumimoji="0" lang="en-US" sz="1600" b="0" i="0" u="none" strike="noStrike" cap="none" normalizeH="0" baseline="0" dirty="0" smtClean="0">
                <a:ln>
                  <a:noFill/>
                </a:ln>
                <a:solidFill>
                  <a:schemeClr val="tx1"/>
                </a:solidFill>
                <a:effectLst/>
                <a:latin typeface="Arial" pitchFamily="34" charset="0"/>
                <a:cs typeface="A- Amir 1" pitchFamily="2" charset="-78"/>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762000"/>
            <a:ext cx="7498080" cy="5486400"/>
          </a:xfrm>
        </p:spPr>
        <p:txBody>
          <a:bodyPr/>
          <a:lstStyle/>
          <a:p>
            <a:pPr marL="0" lvl="0" indent="0" algn="r">
              <a:spcBef>
                <a:spcPct val="0"/>
              </a:spcBef>
              <a:buClrTx/>
              <a:buSzTx/>
              <a:buFontTx/>
              <a:buChar char="•"/>
              <a:tabLst>
                <a:tab pos="404813" algn="l"/>
              </a:tabLst>
            </a:pPr>
            <a:r>
              <a:rPr lang="ar-SA" dirty="0" smtClean="0">
                <a:solidFill>
                  <a:schemeClr val="tx1"/>
                </a:solidFill>
                <a:cs typeface="A- Amir 1" pitchFamily="2" charset="-78"/>
              </a:rPr>
              <a:t>الحرب النّاعمة هي الحرب التي تُستخدم فيها الأدوات الثّقافيّة المتطوّرة والعصريّة</a:t>
            </a:r>
            <a:r>
              <a:rPr lang="en-US" dirty="0" smtClean="0">
                <a:solidFill>
                  <a:schemeClr val="tx1"/>
                </a:solidFill>
                <a:cs typeface="A- Amir 1" pitchFamily="2" charset="-78"/>
              </a:rPr>
              <a:t>.</a:t>
            </a:r>
          </a:p>
          <a:p>
            <a:pPr marL="0" lvl="0" indent="0" algn="r">
              <a:spcBef>
                <a:spcPct val="0"/>
              </a:spcBef>
              <a:buClrTx/>
              <a:buSzTx/>
              <a:buNone/>
              <a:tabLst>
                <a:tab pos="404813" algn="l"/>
              </a:tabLst>
            </a:pPr>
            <a:r>
              <a:rPr lang="ar-SA" dirty="0" smtClean="0">
                <a:solidFill>
                  <a:schemeClr val="tx1"/>
                </a:solidFill>
                <a:cs typeface="A- Amir 1" pitchFamily="2" charset="-78"/>
              </a:rPr>
              <a:t>مثال: تُستخدم التّكنولوجيا والانترنت ومواقع التّواصل الاجتماعي</a:t>
            </a:r>
            <a:r>
              <a:rPr lang="en-US" dirty="0" smtClean="0">
                <a:solidFill>
                  <a:schemeClr val="tx1"/>
                </a:solidFill>
                <a:cs typeface="A- Amir 1" pitchFamily="2" charset="-78"/>
              </a:rPr>
              <a:t>.</a:t>
            </a:r>
          </a:p>
          <a:p>
            <a:pPr marL="0" lvl="0" indent="0" algn="r">
              <a:spcBef>
                <a:spcPct val="0"/>
              </a:spcBef>
              <a:buClrTx/>
              <a:buSzTx/>
              <a:buFontTx/>
              <a:buChar char="•"/>
              <a:tabLst>
                <a:tab pos="404813" algn="l"/>
              </a:tabLst>
            </a:pPr>
            <a:r>
              <a:rPr lang="ar-SA" dirty="0" smtClean="0">
                <a:solidFill>
                  <a:schemeClr val="tx1"/>
                </a:solidFill>
                <a:cs typeface="A- Amir 1" pitchFamily="2" charset="-78"/>
              </a:rPr>
              <a:t>الحرب النّاعمة هجومٌ شامل ومنظَّم</a:t>
            </a:r>
            <a:r>
              <a:rPr lang="en-US" dirty="0" smtClean="0">
                <a:solidFill>
                  <a:schemeClr val="tx1"/>
                </a:solidFill>
                <a:cs typeface="A- Amir 1" pitchFamily="2" charset="-78"/>
              </a:rPr>
              <a:t>.</a:t>
            </a:r>
          </a:p>
          <a:p>
            <a:pPr marL="0" lvl="0" indent="0" algn="r">
              <a:spcBef>
                <a:spcPct val="0"/>
              </a:spcBef>
              <a:buClrTx/>
              <a:buSzTx/>
              <a:buNone/>
              <a:tabLst>
                <a:tab pos="404813" algn="l"/>
              </a:tabLst>
            </a:pPr>
            <a:r>
              <a:rPr lang="ar-SA" dirty="0" smtClean="0">
                <a:solidFill>
                  <a:schemeClr val="tx1"/>
                </a:solidFill>
                <a:cs typeface="A- Amir 1" pitchFamily="2" charset="-78"/>
              </a:rPr>
              <a:t>أي أنّه منظَّم ومُخطَّط بكامل تفاصيله، من الألف إلى الياء، فهم لا يغفلون أي تفصيل صغير يمكن أن يحقِّق أهدافهم</a:t>
            </a:r>
            <a:endParaRPr lang="en-US" dirty="0"/>
          </a:p>
        </p:txBody>
      </p:sp>
    </p:spTree>
  </p:cSld>
  <p:clrMapOvr>
    <a:masterClrMapping/>
  </p:clrMapOvr>
  <p:transition spd="med">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D:\misoooo\baramej\خلفيات\السيد القائد.jpg"/>
          <p:cNvPicPr>
            <a:picLocks noChangeAspect="1" noChangeArrowheads="1"/>
          </p:cNvPicPr>
          <p:nvPr/>
        </p:nvPicPr>
        <p:blipFill>
          <a:blip r:embed="rId2"/>
          <a:srcRect b="13455"/>
          <a:stretch>
            <a:fillRect/>
          </a:stretch>
        </p:blipFill>
        <p:spPr bwMode="auto">
          <a:xfrm>
            <a:off x="-1600200" y="5029200"/>
            <a:ext cx="2057400" cy="2486025"/>
          </a:xfrm>
          <a:prstGeom prst="rect">
            <a:avLst/>
          </a:prstGeom>
          <a:noFill/>
          <a:ln w="9525">
            <a:noFill/>
            <a:miter lim="800000"/>
            <a:headEnd/>
            <a:tailEnd/>
          </a:ln>
          <a:effectLst>
            <a:outerShdw dist="139700" dir="2700000" algn="tl" rotWithShape="0">
              <a:srgbClr val="333333">
                <a:alpha val="64999"/>
              </a:srgbClr>
            </a:outerShdw>
          </a:effectLst>
        </p:spPr>
      </p:pic>
      <p:sp>
        <p:nvSpPr>
          <p:cNvPr id="64513" name="Rectangle 1"/>
          <p:cNvSpPr>
            <a:spLocks noChangeArrowheads="1"/>
          </p:cNvSpPr>
          <p:nvPr/>
        </p:nvSpPr>
        <p:spPr bwMode="auto">
          <a:xfrm>
            <a:off x="-7391400" y="838200"/>
            <a:ext cx="204978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233363" algn="l"/>
              </a:tabLst>
            </a:pPr>
            <a:r>
              <a:rPr kumimoji="0" lang="ar-SA" sz="2800" b="1" i="0" u="sng" strike="noStrike" cap="none" normalizeH="0" baseline="0" dirty="0" smtClean="0">
                <a:ln>
                  <a:noFill/>
                </a:ln>
                <a:solidFill>
                  <a:schemeClr val="tx1"/>
                </a:solidFill>
                <a:effectLst/>
                <a:latin typeface="Arial" pitchFamily="34" charset="0"/>
                <a:ea typeface="Times New Roman" pitchFamily="18" charset="0"/>
                <a:cs typeface="A- Amir 1" pitchFamily="2" charset="-78"/>
              </a:rPr>
              <a:t>مخاطر الحرب النّاعمة</a:t>
            </a: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233363"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زرع الخلاف بين الدّول الإسلاميّة، وتشويه صورة النّظام الإسلامي.</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233363"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إضعاف همّة الشّباب في البلد، وإلقاء اليأس في نفوس أبناء المجتمع.</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233363"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تلويث عقول الشّباب - ذكوراً وإناثاً- من خلال زرع وترسيخ الكثير من المفاهيم والمفردات الخاطئة في عقولهم، وتغيير قيم مجتمعهم.</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233363"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التّلاعب بالرّأي العام في سبيل تحقيق رغبات المجتمع الغربي.</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233363"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دفع الأفراد، وخاصّةً الشّباب، للتعلُّق بالمشاهير والشّخصيّات المعروفة، الخياليّة أو الواقعيّة، تمهيداً لبثّ الأفكار والقيم والسّلوكيّات الخاطئة، والمساهمة في سيطرة الجوّ المادّي البعيد عن المعنويّات.</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233363" algn="l"/>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 Amir 1" pitchFamily="2" charset="-78"/>
              </a:rPr>
              <a:t>التّرويج لأسلوب الحياة الغربيّة (اللّباس، المأكل، العلاقات مع الآخرين،...).</a:t>
            </a:r>
            <a:endParaRPr kumimoji="0" lang="en-US" sz="2800" b="0" i="0" u="none" strike="noStrike" cap="none" normalizeH="0" baseline="0" dirty="0" smtClean="0">
              <a:ln>
                <a:noFill/>
              </a:ln>
              <a:solidFill>
                <a:schemeClr val="tx1"/>
              </a:solidFill>
              <a:effectLst/>
              <a:latin typeface="Times New Roman" pitchFamily="18" charset="0"/>
              <a:ea typeface="Times New Roman" pitchFamily="18" charset="0"/>
              <a:cs typeface="A- Amir 1" pitchFamily="2" charset="-78"/>
            </a:endParaRPr>
          </a:p>
          <a:p>
            <a:pPr marL="0" marR="0" lvl="0" indent="0" algn="r" defTabSz="914400" rtl="0" eaLnBrk="0" fontAlgn="base" latinLnBrk="0" hangingPunct="0">
              <a:lnSpc>
                <a:spcPct val="100000"/>
              </a:lnSpc>
              <a:spcBef>
                <a:spcPct val="0"/>
              </a:spcBef>
              <a:spcAft>
                <a:spcPct val="0"/>
              </a:spcAft>
              <a:buClrTx/>
              <a:buSzTx/>
              <a:buFontTx/>
              <a:buNone/>
              <a:tabLst>
                <a:tab pos="233363" algn="l"/>
              </a:tabLst>
            </a:pPr>
            <a:r>
              <a:rPr kumimoji="0" lang="ar-SA" sz="2800" b="0" i="0" u="none" strike="noStrike" cap="none" normalizeH="0" baseline="0" dirty="0" smtClean="0">
                <a:ln>
                  <a:noFill/>
                </a:ln>
                <a:solidFill>
                  <a:schemeClr val="tx1"/>
                </a:solidFill>
                <a:effectLst/>
                <a:latin typeface="Times New Roman" pitchFamily="18" charset="0"/>
                <a:ea typeface="Times New Roman" pitchFamily="18" charset="0"/>
                <a:cs typeface="A- Amir 1" pitchFamily="2" charset="-78"/>
              </a:rPr>
              <a:t>إيجاد شرخ بين القاعدة الشّعبيّة (عامّة النّاس) والقياد</a:t>
            </a:r>
            <a:r>
              <a:rPr kumimoji="0" lang="ar-SA" sz="1600" b="0" i="0" u="none" strike="noStrike" cap="none" normalizeH="0" baseline="0" dirty="0" smtClean="0">
                <a:ln>
                  <a:noFill/>
                </a:ln>
                <a:solidFill>
                  <a:schemeClr val="tx1"/>
                </a:solidFill>
                <a:effectLst/>
                <a:latin typeface="Times New Roman" pitchFamily="18" charset="0"/>
                <a:ea typeface="Times New Roman" pitchFamily="18" charset="0"/>
                <a:cs typeface="A- Amir 1" pitchFamily="2" charset="-78"/>
              </a:rPr>
              <a:t>ة</a:t>
            </a:r>
            <a:r>
              <a:rPr kumimoji="0" lang="en-US" sz="11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sed Leaves design templat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 xmlns:thm15="http://schemas.microsoft.com/office/thememl/2012/main" name="Pressed Leaves design template" id="{6021251C-C356-4674-99CE-A4F368EAD86C}" vid="{7E847B84-E5B3-499F-AFCD-1BE4EBBEF5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Title Layout</Template>
  <TotalTime>1188</TotalTime>
  <Words>1218</Words>
  <Application>Microsoft Office PowerPoint</Application>
  <PresentationFormat>On-screen Show (4:3)</PresentationFormat>
  <Paragraphs>118</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Pressed Leaves design template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95010_5</cp:lastModifiedBy>
  <cp:revision>132</cp:revision>
  <dcterms:created xsi:type="dcterms:W3CDTF">2015-01-27T17:13:38Z</dcterms:created>
  <dcterms:modified xsi:type="dcterms:W3CDTF">2016-08-13T11:41:29Z</dcterms:modified>
</cp:coreProperties>
</file>